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360" r:id="rId3"/>
    <p:sldId id="395" r:id="rId4"/>
    <p:sldId id="396" r:id="rId5"/>
    <p:sldId id="383" r:id="rId6"/>
    <p:sldId id="397" r:id="rId7"/>
    <p:sldId id="398" r:id="rId8"/>
    <p:sldId id="399" r:id="rId9"/>
    <p:sldId id="400" r:id="rId10"/>
    <p:sldId id="401" r:id="rId11"/>
    <p:sldId id="402" r:id="rId12"/>
    <p:sldId id="403" r:id="rId13"/>
    <p:sldId id="405" r:id="rId14"/>
    <p:sldId id="404" r:id="rId15"/>
    <p:sldId id="406" r:id="rId16"/>
    <p:sldId id="407" r:id="rId17"/>
    <p:sldId id="408" r:id="rId18"/>
    <p:sldId id="409" r:id="rId19"/>
    <p:sldId id="410" r:id="rId20"/>
    <p:sldId id="411" r:id="rId21"/>
    <p:sldId id="412" r:id="rId22"/>
    <p:sldId id="413" r:id="rId23"/>
    <p:sldId id="414" r:id="rId24"/>
    <p:sldId id="420" r:id="rId25"/>
    <p:sldId id="415" r:id="rId26"/>
    <p:sldId id="416" r:id="rId27"/>
    <p:sldId id="417" r:id="rId28"/>
    <p:sldId id="418" r:id="rId29"/>
    <p:sldId id="419" r:id="rId30"/>
    <p:sldId id="421" r:id="rId31"/>
    <p:sldId id="422" r:id="rId32"/>
    <p:sldId id="423" r:id="rId33"/>
    <p:sldId id="424" r:id="rId34"/>
    <p:sldId id="425" r:id="rId35"/>
    <p:sldId id="426" r:id="rId36"/>
    <p:sldId id="427" r:id="rId37"/>
    <p:sldId id="428" r:id="rId38"/>
    <p:sldId id="429" r:id="rId39"/>
    <p:sldId id="430" r:id="rId40"/>
    <p:sldId id="431" r:id="rId41"/>
    <p:sldId id="432" r:id="rId42"/>
    <p:sldId id="433" r:id="rId43"/>
    <p:sldId id="434" r:id="rId44"/>
  </p:sldIdLst>
  <p:sldSz cx="12192000" cy="6858000"/>
  <p:notesSz cx="6797675" cy="9926638"/>
  <p:embeddedFontLst>
    <p:embeddedFont>
      <p:font typeface="ShellHeavy" panose="00000700000000000000" pitchFamily="50" charset="0"/>
      <p:regular r:id="rId47"/>
      <p:bold r:id="rId48"/>
    </p:embeddedFont>
    <p:embeddedFont>
      <p:font typeface="ShellMedium" panose="00000600000000000000" pitchFamily="50" charset="0"/>
      <p:regular r:id="rId49"/>
    </p:embeddedFont>
  </p:embeddedFontLst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60" autoAdjust="0"/>
    <p:restoredTop sz="92442" autoAdjust="0"/>
  </p:normalViewPr>
  <p:slideViewPr>
    <p:cSldViewPr snapToGrid="0" snapToObjects="1" showGuides="1">
      <p:cViewPr varScale="1">
        <p:scale>
          <a:sx n="72" d="100"/>
          <a:sy n="72" d="100"/>
        </p:scale>
        <p:origin x="288" y="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62" d="100"/>
          <a:sy n="62" d="100"/>
        </p:scale>
        <p:origin x="3240" y="67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88C09-A274-4C07-9395-CBE67C0DE912}" type="datetimeFigureOut">
              <a:rPr lang="en-GB" smtClean="0">
                <a:latin typeface="ShellMedium" panose="00000600000000000000" pitchFamily="50" charset="0"/>
              </a:rPr>
              <a:pPr/>
              <a:t>29/09/2023</a:t>
            </a:fld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005D9-1AAC-4E6D-B9B3-BB8CB4FD9D30}" type="slidenum">
              <a:rPr lang="en-GB" smtClean="0">
                <a:latin typeface="ShellMedium" panose="00000600000000000000" pitchFamily="50" charset="0"/>
              </a:rPr>
              <a:pPr/>
              <a:t>‹#›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7973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Medium" pitchFamily="2" charset="0"/>
              </a:defRPr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Medium" pitchFamily="2" charset="0"/>
              </a:defRPr>
            </a:lvl1pPr>
          </a:lstStyle>
          <a:p>
            <a:fld id="{E8910CE4-810D-4C84-B7AD-48C304FEA169}" type="datetimeFigureOut">
              <a:rPr lang="en-GB" smtClean="0">
                <a:latin typeface="ShellMedium" panose="00000600000000000000" pitchFamily="50" charset="0"/>
              </a:rPr>
              <a:pPr/>
              <a:t>29/09/2023</a:t>
            </a:fld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Medium" pitchFamily="2" charset="0"/>
              </a:defRPr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Medium" pitchFamily="2" charset="0"/>
              </a:defRPr>
            </a:lvl1pPr>
          </a:lstStyle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‹#›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893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395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10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3291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11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0832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12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58652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13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0950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14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4637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15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408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16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8044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17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2091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18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6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19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444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649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20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8914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21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048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22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5195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23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5426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24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0722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25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3421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26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8909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27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8411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28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01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29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970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1268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30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1169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31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2068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32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6340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33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24576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34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471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35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439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36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77487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37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48053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39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02445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41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761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4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42671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42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258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5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5750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6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133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7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7844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8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5381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9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741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24"/>
            <a:ext cx="12193293" cy="685727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28" name="Rectangle 2"/>
          <p:cNvSpPr>
            <a:spLocks noGrp="1" noChangeArrowheads="1"/>
          </p:cNvSpPr>
          <p:nvPr userDrawn="1">
            <p:ph type="ctrTitle"/>
          </p:nvPr>
        </p:nvSpPr>
        <p:spPr>
          <a:xfrm>
            <a:off x="766800" y="2754403"/>
            <a:ext cx="9973373" cy="918000"/>
          </a:xfrm>
          <a:noFill/>
        </p:spPr>
        <p:txBody>
          <a:bodyPr lIns="0" tIns="0" rIns="0" anchor="b" anchorCtr="0"/>
          <a:lstStyle>
            <a:lvl1pPr>
              <a:lnSpc>
                <a:spcPct val="11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9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766800" y="3805856"/>
            <a:ext cx="9976548" cy="749808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32" name="Text Placeholder 3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766800" y="4832087"/>
            <a:ext cx="7871121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33" name="Text Placeholder 3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66800" y="5083916"/>
            <a:ext cx="7871121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dirty="0"/>
              <a:t>Click to insert Role in Organisation</a:t>
            </a:r>
          </a:p>
        </p:txBody>
      </p:sp>
      <p:sp>
        <p:nvSpPr>
          <p:cNvPr id="24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25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8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2" name="TextBox 11" descr="CONFIDENTIAL_TAG_0xFFEE">
            <a:extLst>
              <a:ext uri="{FF2B5EF4-FFF2-40B4-BE49-F238E27FC236}">
                <a16:creationId xmlns:a16="http://schemas.microsoft.com/office/drawing/2014/main" id="{F518B2D2-BBA4-4879-AD90-5CBC81FFEC4D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4" pos="7357" userDrawn="1">
          <p15:clr>
            <a:srgbClr val="FBAE40"/>
          </p15:clr>
        </p15:guide>
        <p15:guide id="5" pos="1121" userDrawn="1">
          <p15:clr>
            <a:srgbClr val="FBAE40"/>
          </p15:clr>
        </p15:guide>
        <p15:guide id="6" orient="horz" pos="4074" userDrawn="1">
          <p15:clr>
            <a:srgbClr val="FBAE40"/>
          </p15:clr>
        </p15:guide>
        <p15:guide id="7" orient="horz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Hig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sz="2400" dirty="0" smtClean="0">
                <a:latin typeface="+mj-lt"/>
              </a:defRPr>
            </a:lvl1pPr>
          </a:lstStyle>
          <a:p>
            <a:pPr lv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3"/>
          </p:nvPr>
        </p:nvSpPr>
        <p:spPr>
          <a:xfrm>
            <a:off x="6472014" y="1686556"/>
            <a:ext cx="5207224" cy="4672970"/>
          </a:xfrm>
        </p:spPr>
        <p:txBody>
          <a:bodyPr/>
          <a:lstStyle>
            <a:lvl1pPr marL="0" indent="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/>
            </a:lvl1pPr>
            <a:lvl2pPr marL="176400" indent="-1764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¢"/>
              <a:defRPr sz="1400"/>
            </a:lvl2pPr>
            <a:lvl3pPr marL="354200" indent="-1778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400"/>
            </a:lvl3pPr>
            <a:lvl4pPr marL="532000" indent="-1778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400"/>
            </a:lvl4pPr>
            <a:lvl5pPr marL="684400" indent="-1524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5pPr>
            <a:lvl6pPr marL="824100" indent="-1397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tabLst/>
              <a:defRPr sz="11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2" name="Text Placeholder 43"/>
          <p:cNvSpPr>
            <a:spLocks noGrp="1"/>
          </p:cNvSpPr>
          <p:nvPr>
            <p:ph type="body" sz="quarter" idx="11"/>
          </p:nvPr>
        </p:nvSpPr>
        <p:spPr>
          <a:xfrm>
            <a:off x="765174" y="1686554"/>
            <a:ext cx="5211763" cy="4672971"/>
          </a:xfrm>
        </p:spPr>
        <p:txBody>
          <a:bodyPr/>
          <a:lstStyle>
            <a:lvl1pPr marL="0" indent="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/>
            </a:lvl1pPr>
            <a:lvl2pPr marL="176400" indent="-17640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¢"/>
              <a:defRPr sz="1400"/>
            </a:lvl2pPr>
            <a:lvl3pPr marL="354200" indent="-17780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400"/>
            </a:lvl3pPr>
            <a:lvl4pPr marL="532000" indent="-177800">
              <a:lnSpc>
                <a:spcPct val="140000"/>
              </a:lnSpc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400"/>
            </a:lvl4pPr>
            <a:lvl5pPr marL="684400" indent="-1524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5pPr>
            <a:lvl6pPr marL="824100" indent="-1397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1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8" name="TextBox 7" descr="CONFIDENTIAL_TAG_0xFFEE">
            <a:extLst>
              <a:ext uri="{FF2B5EF4-FFF2-40B4-BE49-F238E27FC236}">
                <a16:creationId xmlns:a16="http://schemas.microsoft.com/office/drawing/2014/main" id="{18DC4B34-3B7E-4206-8367-C87028E7F26F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2"/>
          </p:nvPr>
        </p:nvSpPr>
        <p:spPr bwMode="auto">
          <a:xfrm>
            <a:off x="5047384" y="0"/>
            <a:ext cx="7144616" cy="6857999"/>
          </a:xfrm>
          <a:custGeom>
            <a:avLst/>
            <a:gdLst>
              <a:gd name="connsiteX0" fmla="*/ 0 w 7141676"/>
              <a:gd name="connsiteY0" fmla="*/ 0 h 6316132"/>
              <a:gd name="connsiteX1" fmla="*/ 7141676 w 7141676"/>
              <a:gd name="connsiteY1" fmla="*/ 0 h 6316132"/>
              <a:gd name="connsiteX2" fmla="*/ 7141676 w 7141676"/>
              <a:gd name="connsiteY2" fmla="*/ 6316132 h 6316132"/>
              <a:gd name="connsiteX3" fmla="*/ 0 w 7141676"/>
              <a:gd name="connsiteY3" fmla="*/ 6316132 h 6316132"/>
              <a:gd name="connsiteX4" fmla="*/ 0 w 7141676"/>
              <a:gd name="connsiteY4" fmla="*/ 0 h 6316132"/>
              <a:gd name="connsiteX0" fmla="*/ 2940 w 7144616"/>
              <a:gd name="connsiteY0" fmla="*/ 0 h 6316132"/>
              <a:gd name="connsiteX1" fmla="*/ 7144616 w 7144616"/>
              <a:gd name="connsiteY1" fmla="*/ 0 h 6316132"/>
              <a:gd name="connsiteX2" fmla="*/ 7144616 w 7144616"/>
              <a:gd name="connsiteY2" fmla="*/ 6316132 h 6316132"/>
              <a:gd name="connsiteX3" fmla="*/ 2940 w 7144616"/>
              <a:gd name="connsiteY3" fmla="*/ 6316132 h 6316132"/>
              <a:gd name="connsiteX4" fmla="*/ 0 w 7144616"/>
              <a:gd name="connsiteY4" fmla="*/ 5779942 h 6316132"/>
              <a:gd name="connsiteX5" fmla="*/ 2940 w 7144616"/>
              <a:gd name="connsiteY5" fmla="*/ 0 h 6316132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2940 w 7144616"/>
              <a:gd name="connsiteY4" fmla="*/ 6316132 h 6316773"/>
              <a:gd name="connsiteX5" fmla="*/ 0 w 7144616"/>
              <a:gd name="connsiteY5" fmla="*/ 5779942 h 6316773"/>
              <a:gd name="connsiteX6" fmla="*/ 2940 w 7144616"/>
              <a:gd name="connsiteY6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7008"/>
              <a:gd name="connsiteX1" fmla="*/ 7144616 w 7144616"/>
              <a:gd name="connsiteY1" fmla="*/ 0 h 6317008"/>
              <a:gd name="connsiteX2" fmla="*/ 7144616 w 7144616"/>
              <a:gd name="connsiteY2" fmla="*/ 6316132 h 6317008"/>
              <a:gd name="connsiteX3" fmla="*/ 537870 w 7144616"/>
              <a:gd name="connsiteY3" fmla="*/ 6316773 h 6317008"/>
              <a:gd name="connsiteX4" fmla="*/ 0 w 7144616"/>
              <a:gd name="connsiteY4" fmla="*/ 5779942 h 6317008"/>
              <a:gd name="connsiteX5" fmla="*/ 2940 w 7144616"/>
              <a:gd name="connsiteY5" fmla="*/ 0 h 6317008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44616" h="6316773">
                <a:moveTo>
                  <a:pt x="2940" y="0"/>
                </a:moveTo>
                <a:lnTo>
                  <a:pt x="7144616" y="0"/>
                </a:lnTo>
                <a:lnTo>
                  <a:pt x="7144616" y="6316132"/>
                </a:lnTo>
                <a:lnTo>
                  <a:pt x="537870" y="6316773"/>
                </a:lnTo>
                <a:cubicBezTo>
                  <a:pt x="214457" y="6313295"/>
                  <a:pt x="5024" y="6140981"/>
                  <a:pt x="0" y="5779942"/>
                </a:cubicBezTo>
                <a:lnTo>
                  <a:pt x="2940" y="0"/>
                </a:lnTo>
                <a:close/>
              </a:path>
            </a:pathLst>
          </a:cu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4425244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US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2" name="Text Placeholder 43"/>
          <p:cNvSpPr>
            <a:spLocks noGrp="1"/>
          </p:cNvSpPr>
          <p:nvPr>
            <p:ph type="body" sz="quarter" idx="11"/>
          </p:nvPr>
        </p:nvSpPr>
        <p:spPr>
          <a:xfrm>
            <a:off x="765175" y="1665286"/>
            <a:ext cx="3829404" cy="4694239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800"/>
            </a:lvl1pPr>
            <a:lvl2pPr marL="230400" indent="-230400"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/>
            </a:lvl2pPr>
            <a:lvl3pPr marL="459000" indent="-228600"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800"/>
            </a:lvl3pPr>
            <a:lvl4pPr marL="687600" indent="-2286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800"/>
            </a:lvl4pPr>
            <a:lvl5pPr marL="890800" indent="-203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600"/>
            </a:lvl5pPr>
            <a:lvl6pPr marL="1043200" indent="-1524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8" name="TextBox 7" descr="CONFIDENTIAL_TAG_0xFFEE">
            <a:extLst>
              <a:ext uri="{FF2B5EF4-FFF2-40B4-BE49-F238E27FC236}">
                <a16:creationId xmlns:a16="http://schemas.microsoft.com/office/drawing/2014/main" id="{00937347-DED3-40D4-9E17-793CC0015C51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2813743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3765">
          <p15:clr>
            <a:srgbClr val="FBAE40"/>
          </p15:clr>
        </p15:guide>
        <p15:guide id="3" pos="391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ontent Placeholder 51"/>
          <p:cNvSpPr>
            <a:spLocks noGrp="1"/>
          </p:cNvSpPr>
          <p:nvPr>
            <p:ph sz="quarter" idx="29" hasCustomPrompt="1"/>
          </p:nvPr>
        </p:nvSpPr>
        <p:spPr>
          <a:xfrm>
            <a:off x="509312" y="6201069"/>
            <a:ext cx="5543051" cy="158455"/>
          </a:xfrm>
        </p:spPr>
        <p:txBody>
          <a:bodyPr wrap="square">
            <a:noAutofit/>
          </a:bodyPr>
          <a:lstStyle>
            <a:lvl1pPr>
              <a:defRPr sz="9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Click to edit source</a:t>
            </a:r>
          </a:p>
        </p:txBody>
      </p:sp>
      <p:sp>
        <p:nvSpPr>
          <p:cNvPr id="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7" cy="752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noProof="0" dirty="0" smtClean="0"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40" name="Content Placeholder 51"/>
          <p:cNvSpPr>
            <a:spLocks noGrp="1"/>
          </p:cNvSpPr>
          <p:nvPr>
            <p:ph sz="quarter" idx="46" hasCustomPrompt="1"/>
          </p:nvPr>
        </p:nvSpPr>
        <p:spPr>
          <a:xfrm>
            <a:off x="508000" y="4116538"/>
            <a:ext cx="5468938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42" name="Chart Placeholder 16"/>
          <p:cNvSpPr>
            <a:spLocks noGrp="1"/>
          </p:cNvSpPr>
          <p:nvPr>
            <p:ph type="chart" sz="quarter" idx="47"/>
          </p:nvPr>
        </p:nvSpPr>
        <p:spPr>
          <a:xfrm>
            <a:off x="508000" y="4456229"/>
            <a:ext cx="5468938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100" name="Content Placeholder 51"/>
          <p:cNvSpPr>
            <a:spLocks noGrp="1"/>
          </p:cNvSpPr>
          <p:nvPr>
            <p:ph sz="quarter" idx="55" hasCustomPrompt="1"/>
          </p:nvPr>
        </p:nvSpPr>
        <p:spPr>
          <a:xfrm>
            <a:off x="508000" y="1780690"/>
            <a:ext cx="5468938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2" name="Chart Placeholder 16"/>
          <p:cNvSpPr>
            <a:spLocks noGrp="1"/>
          </p:cNvSpPr>
          <p:nvPr>
            <p:ph type="chart" sz="quarter" idx="56"/>
          </p:nvPr>
        </p:nvSpPr>
        <p:spPr>
          <a:xfrm>
            <a:off x="508000" y="2120382"/>
            <a:ext cx="5468938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105" name="Content Placeholder 51"/>
          <p:cNvSpPr>
            <a:spLocks noGrp="1"/>
          </p:cNvSpPr>
          <p:nvPr>
            <p:ph sz="quarter" idx="58" hasCustomPrompt="1"/>
          </p:nvPr>
        </p:nvSpPr>
        <p:spPr>
          <a:xfrm>
            <a:off x="6215063" y="4116538"/>
            <a:ext cx="54641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7" name="Chart Placeholder 16"/>
          <p:cNvSpPr>
            <a:spLocks noGrp="1"/>
          </p:cNvSpPr>
          <p:nvPr>
            <p:ph type="chart" sz="quarter" idx="59"/>
          </p:nvPr>
        </p:nvSpPr>
        <p:spPr>
          <a:xfrm>
            <a:off x="6215063" y="4456229"/>
            <a:ext cx="54641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110" name="Content Placeholder 51"/>
          <p:cNvSpPr>
            <a:spLocks noGrp="1"/>
          </p:cNvSpPr>
          <p:nvPr>
            <p:ph sz="quarter" idx="61" hasCustomPrompt="1"/>
          </p:nvPr>
        </p:nvSpPr>
        <p:spPr>
          <a:xfrm>
            <a:off x="6215063" y="1780690"/>
            <a:ext cx="54641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12" name="Chart Placeholder 16"/>
          <p:cNvSpPr>
            <a:spLocks noGrp="1"/>
          </p:cNvSpPr>
          <p:nvPr>
            <p:ph type="chart" sz="quarter" idx="62"/>
          </p:nvPr>
        </p:nvSpPr>
        <p:spPr>
          <a:xfrm>
            <a:off x="6215063" y="2120382"/>
            <a:ext cx="54641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29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3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5" name="TextBox 14" descr="CONFIDENTIAL_TAG_0xFFEE">
            <a:extLst>
              <a:ext uri="{FF2B5EF4-FFF2-40B4-BE49-F238E27FC236}">
                <a16:creationId xmlns:a16="http://schemas.microsoft.com/office/drawing/2014/main" id="{EDEFA2DA-F0F9-41B5-9B64-6505911DDF01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ontent Placeholder 51"/>
          <p:cNvSpPr>
            <a:spLocks noGrp="1"/>
          </p:cNvSpPr>
          <p:nvPr>
            <p:ph sz="quarter" idx="29" hasCustomPrompt="1"/>
          </p:nvPr>
        </p:nvSpPr>
        <p:spPr>
          <a:xfrm>
            <a:off x="509312" y="6201069"/>
            <a:ext cx="5543051" cy="158455"/>
          </a:xfrm>
        </p:spPr>
        <p:txBody>
          <a:bodyPr wrap="square">
            <a:noAutofit/>
          </a:bodyPr>
          <a:lstStyle>
            <a:lvl1pPr>
              <a:defRPr sz="9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Click to edit source</a:t>
            </a:r>
          </a:p>
        </p:txBody>
      </p:sp>
      <p:sp>
        <p:nvSpPr>
          <p:cNvPr id="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7" cy="752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noProof="0" dirty="0" smtClean="0"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40" name="Content Placeholder 51"/>
          <p:cNvSpPr>
            <a:spLocks noGrp="1"/>
          </p:cNvSpPr>
          <p:nvPr>
            <p:ph sz="quarter" idx="46" hasCustomPrompt="1"/>
          </p:nvPr>
        </p:nvSpPr>
        <p:spPr>
          <a:xfrm>
            <a:off x="508000" y="4116538"/>
            <a:ext cx="5468938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00" name="Content Placeholder 51"/>
          <p:cNvSpPr>
            <a:spLocks noGrp="1"/>
          </p:cNvSpPr>
          <p:nvPr>
            <p:ph sz="quarter" idx="55" hasCustomPrompt="1"/>
          </p:nvPr>
        </p:nvSpPr>
        <p:spPr>
          <a:xfrm>
            <a:off x="508000" y="1780690"/>
            <a:ext cx="5468938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2" name="Chart Placeholder 16"/>
          <p:cNvSpPr>
            <a:spLocks noGrp="1"/>
          </p:cNvSpPr>
          <p:nvPr>
            <p:ph type="chart" sz="quarter" idx="56"/>
          </p:nvPr>
        </p:nvSpPr>
        <p:spPr>
          <a:xfrm>
            <a:off x="508000" y="2120382"/>
            <a:ext cx="5468938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105" name="Content Placeholder 51"/>
          <p:cNvSpPr>
            <a:spLocks noGrp="1"/>
          </p:cNvSpPr>
          <p:nvPr>
            <p:ph sz="quarter" idx="58" hasCustomPrompt="1"/>
          </p:nvPr>
        </p:nvSpPr>
        <p:spPr>
          <a:xfrm>
            <a:off x="6215063" y="4116538"/>
            <a:ext cx="5464175" cy="234616"/>
          </a:xfrm>
        </p:spPr>
        <p:txBody>
          <a:bodyPr vert="horz" wrap="square" lIns="0" tIns="0" rIns="0" bIns="0" rtlCol="0">
            <a:spAutoFit/>
          </a:bodyPr>
          <a:lstStyle>
            <a:lvl1pPr mar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10" name="Content Placeholder 51"/>
          <p:cNvSpPr>
            <a:spLocks noGrp="1"/>
          </p:cNvSpPr>
          <p:nvPr>
            <p:ph sz="quarter" idx="61" hasCustomPrompt="1"/>
          </p:nvPr>
        </p:nvSpPr>
        <p:spPr>
          <a:xfrm>
            <a:off x="6215063" y="1780690"/>
            <a:ext cx="54641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12" name="Chart Placeholder 16"/>
          <p:cNvSpPr>
            <a:spLocks noGrp="1"/>
          </p:cNvSpPr>
          <p:nvPr>
            <p:ph type="chart" sz="quarter" idx="62"/>
          </p:nvPr>
        </p:nvSpPr>
        <p:spPr>
          <a:xfrm>
            <a:off x="6215063" y="2120382"/>
            <a:ext cx="54641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29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3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9" name="Content Placeholder 9"/>
          <p:cNvSpPr>
            <a:spLocks noGrp="1"/>
          </p:cNvSpPr>
          <p:nvPr>
            <p:ph sz="quarter" idx="11"/>
          </p:nvPr>
        </p:nvSpPr>
        <p:spPr>
          <a:xfrm>
            <a:off x="509312" y="4510882"/>
            <a:ext cx="546762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63"/>
          </p:nvPr>
        </p:nvSpPr>
        <p:spPr>
          <a:xfrm>
            <a:off x="6215063" y="4510882"/>
            <a:ext cx="546762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5" name="TextBox 14" descr="CONFIDENTIAL_TAG_0xFFEE">
            <a:extLst>
              <a:ext uri="{FF2B5EF4-FFF2-40B4-BE49-F238E27FC236}">
                <a16:creationId xmlns:a16="http://schemas.microsoft.com/office/drawing/2014/main" id="{1C1A2752-4309-434A-8B06-EA1B6F6110F4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0717710"/>
      </p:ext>
    </p:extLst>
  </p:cSld>
  <p:clrMapOvr>
    <a:masterClrMapping/>
  </p:clrMapOvr>
  <p:transition/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raph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ontent Placeholder 51"/>
          <p:cNvSpPr>
            <a:spLocks noGrp="1"/>
          </p:cNvSpPr>
          <p:nvPr>
            <p:ph sz="quarter" idx="29" hasCustomPrompt="1"/>
          </p:nvPr>
        </p:nvSpPr>
        <p:spPr>
          <a:xfrm>
            <a:off x="509312" y="6201069"/>
            <a:ext cx="5543051" cy="158455"/>
          </a:xfrm>
        </p:spPr>
        <p:txBody>
          <a:bodyPr wrap="square">
            <a:noAutofit/>
          </a:bodyPr>
          <a:lstStyle>
            <a:lvl1pPr>
              <a:defRPr sz="9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Click to edit source</a:t>
            </a:r>
          </a:p>
        </p:txBody>
      </p:sp>
      <p:sp>
        <p:nvSpPr>
          <p:cNvPr id="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7" cy="752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noProof="0" dirty="0" smtClean="0"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40" name="Content Placeholder 51"/>
          <p:cNvSpPr>
            <a:spLocks noGrp="1"/>
          </p:cNvSpPr>
          <p:nvPr>
            <p:ph sz="quarter" idx="46" hasCustomPrompt="1"/>
          </p:nvPr>
        </p:nvSpPr>
        <p:spPr>
          <a:xfrm>
            <a:off x="507999" y="4116538"/>
            <a:ext cx="26066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00" name="Content Placeholder 51"/>
          <p:cNvSpPr>
            <a:spLocks noGrp="1"/>
          </p:cNvSpPr>
          <p:nvPr>
            <p:ph sz="quarter" idx="55" hasCustomPrompt="1"/>
          </p:nvPr>
        </p:nvSpPr>
        <p:spPr>
          <a:xfrm>
            <a:off x="507999" y="1780690"/>
            <a:ext cx="26066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2" name="Chart Placeholder 16"/>
          <p:cNvSpPr>
            <a:spLocks noGrp="1"/>
          </p:cNvSpPr>
          <p:nvPr>
            <p:ph type="chart" sz="quarter" idx="56"/>
          </p:nvPr>
        </p:nvSpPr>
        <p:spPr>
          <a:xfrm>
            <a:off x="507999" y="2120382"/>
            <a:ext cx="26066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105" name="Content Placeholder 51"/>
          <p:cNvSpPr>
            <a:spLocks noGrp="1"/>
          </p:cNvSpPr>
          <p:nvPr>
            <p:ph sz="quarter" idx="58" hasCustomPrompt="1"/>
          </p:nvPr>
        </p:nvSpPr>
        <p:spPr>
          <a:xfrm>
            <a:off x="6235536" y="4116538"/>
            <a:ext cx="2606400" cy="234616"/>
          </a:xfrm>
        </p:spPr>
        <p:txBody>
          <a:bodyPr vert="horz" wrap="square" lIns="0" tIns="0" rIns="0" bIns="0" rtlCol="0">
            <a:spAutoFit/>
          </a:bodyPr>
          <a:lstStyle>
            <a:lvl1pPr mar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10" name="Content Placeholder 51"/>
          <p:cNvSpPr>
            <a:spLocks noGrp="1"/>
          </p:cNvSpPr>
          <p:nvPr>
            <p:ph sz="quarter" idx="61" hasCustomPrompt="1"/>
          </p:nvPr>
        </p:nvSpPr>
        <p:spPr>
          <a:xfrm>
            <a:off x="6235536" y="1780690"/>
            <a:ext cx="2606400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12" name="Chart Placeholder 16"/>
          <p:cNvSpPr>
            <a:spLocks noGrp="1"/>
          </p:cNvSpPr>
          <p:nvPr>
            <p:ph type="chart" sz="quarter" idx="62"/>
          </p:nvPr>
        </p:nvSpPr>
        <p:spPr>
          <a:xfrm>
            <a:off x="6235536" y="2120382"/>
            <a:ext cx="2606400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29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3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9" name="Content Placeholder 9"/>
          <p:cNvSpPr>
            <a:spLocks noGrp="1"/>
          </p:cNvSpPr>
          <p:nvPr>
            <p:ph sz="quarter" idx="11"/>
          </p:nvPr>
        </p:nvSpPr>
        <p:spPr>
          <a:xfrm>
            <a:off x="509312" y="4510882"/>
            <a:ext cx="2606050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63"/>
          </p:nvPr>
        </p:nvSpPr>
        <p:spPr>
          <a:xfrm>
            <a:off x="6235534" y="4510882"/>
            <a:ext cx="260804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1" name="Content Placeholder 51"/>
          <p:cNvSpPr>
            <a:spLocks noGrp="1"/>
          </p:cNvSpPr>
          <p:nvPr>
            <p:ph sz="quarter" idx="64" hasCustomPrompt="1"/>
          </p:nvPr>
        </p:nvSpPr>
        <p:spPr>
          <a:xfrm>
            <a:off x="3369575" y="4116538"/>
            <a:ext cx="26066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22" name="Content Placeholder 51"/>
          <p:cNvSpPr>
            <a:spLocks noGrp="1"/>
          </p:cNvSpPr>
          <p:nvPr>
            <p:ph sz="quarter" idx="65" hasCustomPrompt="1"/>
          </p:nvPr>
        </p:nvSpPr>
        <p:spPr>
          <a:xfrm>
            <a:off x="3369575" y="1780690"/>
            <a:ext cx="26066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23" name="Chart Placeholder 16"/>
          <p:cNvSpPr>
            <a:spLocks noGrp="1"/>
          </p:cNvSpPr>
          <p:nvPr>
            <p:ph type="chart" sz="quarter" idx="66"/>
          </p:nvPr>
        </p:nvSpPr>
        <p:spPr>
          <a:xfrm>
            <a:off x="3369575" y="2120382"/>
            <a:ext cx="26066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24" name="Content Placeholder 9"/>
          <p:cNvSpPr>
            <a:spLocks noGrp="1"/>
          </p:cNvSpPr>
          <p:nvPr>
            <p:ph sz="quarter" idx="67"/>
          </p:nvPr>
        </p:nvSpPr>
        <p:spPr>
          <a:xfrm>
            <a:off x="3370888" y="4510882"/>
            <a:ext cx="2606050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7" name="Content Placeholder 51"/>
          <p:cNvSpPr>
            <a:spLocks noGrp="1"/>
          </p:cNvSpPr>
          <p:nvPr>
            <p:ph sz="quarter" idx="68" hasCustomPrompt="1"/>
          </p:nvPr>
        </p:nvSpPr>
        <p:spPr>
          <a:xfrm>
            <a:off x="9071193" y="4116538"/>
            <a:ext cx="2606400" cy="234616"/>
          </a:xfrm>
        </p:spPr>
        <p:txBody>
          <a:bodyPr vert="horz" wrap="square" lIns="0" tIns="0" rIns="0" bIns="0" rtlCol="0">
            <a:spAutoFit/>
          </a:bodyPr>
          <a:lstStyle>
            <a:lvl1pPr mar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48" name="Content Placeholder 51"/>
          <p:cNvSpPr>
            <a:spLocks noGrp="1"/>
          </p:cNvSpPr>
          <p:nvPr>
            <p:ph sz="quarter" idx="69" hasCustomPrompt="1"/>
          </p:nvPr>
        </p:nvSpPr>
        <p:spPr>
          <a:xfrm>
            <a:off x="9071193" y="1780690"/>
            <a:ext cx="2606400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49" name="Chart Placeholder 16"/>
          <p:cNvSpPr>
            <a:spLocks noGrp="1"/>
          </p:cNvSpPr>
          <p:nvPr>
            <p:ph type="chart" sz="quarter" idx="70"/>
          </p:nvPr>
        </p:nvSpPr>
        <p:spPr>
          <a:xfrm>
            <a:off x="9071193" y="2120382"/>
            <a:ext cx="2606400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50" name="Content Placeholder 9"/>
          <p:cNvSpPr>
            <a:spLocks noGrp="1"/>
          </p:cNvSpPr>
          <p:nvPr>
            <p:ph sz="quarter" idx="71"/>
          </p:nvPr>
        </p:nvSpPr>
        <p:spPr>
          <a:xfrm>
            <a:off x="9071191" y="4510882"/>
            <a:ext cx="260804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5" name="TextBox 24" descr="CONFIDENTIAL_TAG_0xFFEE">
            <a:extLst>
              <a:ext uri="{FF2B5EF4-FFF2-40B4-BE49-F238E27FC236}">
                <a16:creationId xmlns:a16="http://schemas.microsoft.com/office/drawing/2014/main" id="{96C47BEB-DA8D-4F9A-ADF0-9BDD2D627971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7258848"/>
      </p:ext>
    </p:extLst>
  </p:cSld>
  <p:clrMapOvr>
    <a:masterClrMapping/>
  </p:clrMapOvr>
  <p:transition/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10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8" t="3243" r="26982"/>
          <a:stretch/>
        </p:blipFill>
        <p:spPr>
          <a:xfrm flipH="1">
            <a:off x="0" y="0"/>
            <a:ext cx="8067404" cy="6858000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7601520" y="4826000"/>
            <a:ext cx="4077539" cy="89596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600" b="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idx="1"/>
          </p:nvPr>
        </p:nvSpPr>
        <p:spPr>
          <a:xfrm>
            <a:off x="7601520" y="3258524"/>
            <a:ext cx="4077539" cy="1508861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0" cap="none" baseline="0">
                <a:solidFill>
                  <a:schemeClr val="tx1"/>
                </a:solidFill>
                <a:latin typeface="+mj-lt"/>
              </a:defRPr>
            </a:lvl1pPr>
            <a:lvl2pPr marL="609585" indent="0">
              <a:buNone/>
              <a:defRPr sz="2400"/>
            </a:lvl2pPr>
            <a:lvl3pPr marL="1219170" indent="0">
              <a:buNone/>
              <a:defRPr sz="2133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  <a:lvl6pPr marL="3047924" indent="0">
              <a:buNone/>
              <a:defRPr sz="1867"/>
            </a:lvl6pPr>
            <a:lvl7pPr marL="3657509" indent="0">
              <a:buNone/>
              <a:defRPr sz="1867"/>
            </a:lvl7pPr>
            <a:lvl8pPr marL="4267093" indent="0">
              <a:buNone/>
              <a:defRPr sz="1867"/>
            </a:lvl8pPr>
            <a:lvl9pPr marL="4876678" indent="0">
              <a:buNone/>
              <a:defRPr sz="1867"/>
            </a:lvl9pPr>
          </a:lstStyle>
          <a:p>
            <a:pPr lvl="0"/>
            <a:r>
              <a:rPr lang="en-GB"/>
              <a:t>Click to edit Master text styles</a:t>
            </a:r>
            <a:endParaRPr lang="en-GB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7619994" y="1908483"/>
            <a:ext cx="2724653" cy="1123888"/>
          </a:xfrm>
          <a:prstGeom prst="rect">
            <a:avLst/>
          </a:prstGeom>
        </p:spPr>
        <p:txBody>
          <a:bodyPr lIns="0" tIns="0" rIns="0" bIns="0"/>
          <a:lstStyle>
            <a:lvl1pPr marL="0" algn="l" defTabSz="1219170" rtl="0" eaLnBrk="1" latinLnBrk="0" hangingPunct="1">
              <a:lnSpc>
                <a:spcPct val="100000"/>
              </a:lnSpc>
              <a:buClr>
                <a:srgbClr val="DD1D21"/>
              </a:buClr>
              <a:buSzPct val="85000"/>
              <a:buNone/>
              <a:tabLst>
                <a:tab pos="1081088" algn="l"/>
              </a:tabLst>
              <a:defRPr lang="en-GB" sz="7300" kern="10000" spc="-600" baseline="0" dirty="0">
                <a:ln w="3175">
                  <a:noFill/>
                </a:ln>
                <a:solidFill>
                  <a:schemeClr val="accent2"/>
                </a:solidFill>
                <a:latin typeface="ShellHeavy" panose="00000700000000000000" pitchFamily="2" charset="0"/>
                <a:ea typeface="ShellHeavy" panose="00000700000000000000" pitchFamily="2" charset="0"/>
                <a:cs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0.1</a:t>
            </a:r>
          </a:p>
        </p:txBody>
      </p:sp>
      <p:sp>
        <p:nvSpPr>
          <p:cNvPr id="14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5" name="Text Box 11" descr="&lt;COMPANY_NAME&gt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2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0" name="TextBox 9" descr="CONFIDENTIAL_TAG_0xFFEE">
            <a:extLst>
              <a:ext uri="{FF2B5EF4-FFF2-40B4-BE49-F238E27FC236}">
                <a16:creationId xmlns:a16="http://schemas.microsoft.com/office/drawing/2014/main" id="{BF918E8B-0CAB-4EB7-8039-5D09A3DE858C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 bwMode="gray">
          <a:xfrm>
            <a:off x="-4046" y="483102"/>
            <a:ext cx="1394397" cy="184552"/>
          </a:xfrm>
          <a:prstGeom prst="rect">
            <a:avLst/>
          </a:prstGeom>
          <a:solidFill>
            <a:srgbClr val="FFFFFF"/>
          </a:soli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2" name="Rectangle 31"/>
          <p:cNvSpPr/>
          <p:nvPr userDrawn="1"/>
        </p:nvSpPr>
        <p:spPr bwMode="white">
          <a:xfrm>
            <a:off x="501606" y="488935"/>
            <a:ext cx="1311092" cy="11880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 bwMode="auto">
          <a:xfrm>
            <a:off x="5578475" y="0"/>
            <a:ext cx="6616248" cy="68579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5175" y="3258523"/>
            <a:ext cx="4066542" cy="1508861"/>
          </a:xfrm>
          <a:noFill/>
        </p:spPr>
        <p:txBody>
          <a:bodyPr lIns="0" tIns="0" rIns="0"/>
          <a:lstStyle>
            <a:lvl1pPr>
              <a:defRPr sz="320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72990" y="4826586"/>
            <a:ext cx="4066542" cy="895376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lang="en-GB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18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0" name="TextBox 9" descr="CONFIDENTIAL_TAG_0xFFEE">
            <a:extLst>
              <a:ext uri="{FF2B5EF4-FFF2-40B4-BE49-F238E27FC236}">
                <a16:creationId xmlns:a16="http://schemas.microsoft.com/office/drawing/2014/main" id="{3083E70E-C7EF-4BD7-A889-DF3F4E9AE3E6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1707099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2260" userDrawn="1">
          <p15:clr>
            <a:srgbClr val="FBAE40"/>
          </p15:clr>
        </p15:guide>
        <p15:guide id="3" orient="horz" pos="236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lang="en-US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1219170" rtl="0" eaLnBrk="1" latinLnBrk="0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7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6" name="TextBox 5" descr="CONFIDENTIAL_TAG_0xFFEE">
            <a:extLst>
              <a:ext uri="{FF2B5EF4-FFF2-40B4-BE49-F238E27FC236}">
                <a16:creationId xmlns:a16="http://schemas.microsoft.com/office/drawing/2014/main" id="{6B97ACDD-FCB1-4B2D-8651-8ACBBD18E6A5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- 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 descr="&lt;ignore&gt;"/>
          <p:cNvSpPr>
            <a:spLocks noGrp="1"/>
          </p:cNvSpPr>
          <p:nvPr>
            <p:ph type="pic" sz="quarter" idx="12"/>
          </p:nvPr>
        </p:nvSpPr>
        <p:spPr bwMode="auto">
          <a:xfrm>
            <a:off x="0" y="0"/>
            <a:ext cx="12194382" cy="685800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8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4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6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3" name="Text Placeholder 2" descr="&lt;IGNORE&gt;" title="&lt;IGNORE&gt;"/>
          <p:cNvSpPr>
            <a:spLocks noGrp="1"/>
          </p:cNvSpPr>
          <p:nvPr>
            <p:ph type="body" sz="quarter" idx="13"/>
          </p:nvPr>
        </p:nvSpPr>
        <p:spPr>
          <a:xfrm>
            <a:off x="513179" y="1681888"/>
            <a:ext cx="11166561" cy="2861742"/>
          </a:xfrm>
        </p:spPr>
        <p:txBody>
          <a:bodyPr/>
          <a:lstStyle>
            <a:lvl1pPr>
              <a:lnSpc>
                <a:spcPct val="110000"/>
              </a:lnSpc>
              <a:defRPr lang="en-US" sz="3600" b="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GB"/>
              <a:t>Click to edit Master text styles</a:t>
            </a:r>
            <a:endParaRPr lang="en-GB" dirty="0"/>
          </a:p>
        </p:txBody>
      </p:sp>
      <p:sp>
        <p:nvSpPr>
          <p:cNvPr id="7" name="TextBox 6" descr="CONFIDENTIAL_TAG_0xFFEE">
            <a:extLst>
              <a:ext uri="{FF2B5EF4-FFF2-40B4-BE49-F238E27FC236}">
                <a16:creationId xmlns:a16="http://schemas.microsoft.com/office/drawing/2014/main" id="{83E16150-9CC0-498F-8AC0-7BBB7522C918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3662350"/>
      </p:ext>
    </p:extLst>
  </p:cSld>
  <p:clrMapOvr>
    <a:masterClrMapping/>
  </p:clrMapOvr>
  <p:transition/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5" t="452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34" r="47297" b="27130"/>
          <a:stretch/>
        </p:blipFill>
        <p:spPr>
          <a:xfrm>
            <a:off x="5207633" y="0"/>
            <a:ext cx="6999607" cy="6858000"/>
          </a:xfrm>
          <a:prstGeom prst="rect">
            <a:avLst/>
          </a:prstGeom>
        </p:spPr>
      </p:pic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766800" y="2344620"/>
            <a:ext cx="5187472" cy="136207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400" b="0" cap="none" baseline="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r>
              <a:rPr lang="en-GB" dirty="0"/>
              <a:t>Click to edit Master title style, if required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66800" y="723550"/>
            <a:ext cx="6375761" cy="140021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9600" b="0" cap="none" baseline="0">
                <a:solidFill>
                  <a:schemeClr val="accent1"/>
                </a:solidFill>
                <a:latin typeface="ShellHeavy" panose="00000700000000000000" pitchFamily="2" charset="0"/>
              </a:defRPr>
            </a:lvl1pPr>
            <a:lvl2pPr marL="609585" indent="0">
              <a:buNone/>
              <a:defRPr sz="2400"/>
            </a:lvl2pPr>
            <a:lvl3pPr marL="1219170" indent="0">
              <a:buNone/>
              <a:defRPr sz="2133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  <a:lvl6pPr marL="3047924" indent="0">
              <a:buNone/>
              <a:defRPr sz="1867"/>
            </a:lvl6pPr>
            <a:lvl7pPr marL="3657509" indent="0">
              <a:buNone/>
              <a:defRPr sz="1867"/>
            </a:lvl7pPr>
            <a:lvl8pPr marL="4267093" indent="0">
              <a:buNone/>
              <a:defRPr sz="1867"/>
            </a:lvl8pPr>
            <a:lvl9pPr marL="4876678" indent="0">
              <a:buNone/>
              <a:defRPr sz="1867"/>
            </a:lvl9pPr>
          </a:lstStyle>
          <a:p>
            <a:pPr lvl="0"/>
            <a:r>
              <a:rPr lang="en-GB" dirty="0"/>
              <a:t>Q&amp;A</a:t>
            </a:r>
          </a:p>
        </p:txBody>
      </p:sp>
      <p:sp>
        <p:nvSpPr>
          <p:cNvPr id="26" name="Rectangle 4" descr="Rectangle 4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27" name="Text Box 11" descr="&lt;COMPANY_NAME&gt;"/>
          <p:cNvSpPr txBox="1">
            <a:spLocks noChangeArrowheads="1"/>
          </p:cNvSpPr>
          <p:nvPr userDrawn="1"/>
        </p:nvSpPr>
        <p:spPr bwMode="gray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bg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2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9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0" name="TextBox 9" descr="CONFIDENTIAL_TAG_0xFFEE">
            <a:extLst>
              <a:ext uri="{FF2B5EF4-FFF2-40B4-BE49-F238E27FC236}">
                <a16:creationId xmlns:a16="http://schemas.microsoft.com/office/drawing/2014/main" id="{B012F20D-7DAC-40D9-B6CD-B9D4A9DC05F3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5175" y="2286000"/>
            <a:ext cx="4143255" cy="1386000"/>
          </a:xfrm>
          <a:noFill/>
        </p:spPr>
        <p:txBody>
          <a:bodyPr lIns="0" tIns="0" rIns="0" anchor="b" anchorCtr="0"/>
          <a:lstStyle>
            <a:lvl1pPr>
              <a:lnSpc>
                <a:spcPct val="11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5175" y="3805200"/>
            <a:ext cx="4060821" cy="749808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22" name="Text Placeholder 31"/>
          <p:cNvSpPr>
            <a:spLocks noGrp="1"/>
          </p:cNvSpPr>
          <p:nvPr>
            <p:ph type="body" sz="quarter" idx="10" hasCustomPrompt="1"/>
          </p:nvPr>
        </p:nvSpPr>
        <p:spPr>
          <a:xfrm>
            <a:off x="765175" y="4831200"/>
            <a:ext cx="4060821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23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765175" y="5083200"/>
            <a:ext cx="4060821" cy="489785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dirty="0"/>
              <a:t>Click to insert Role in Organisation</a:t>
            </a:r>
          </a:p>
        </p:txBody>
      </p:sp>
      <p:sp>
        <p:nvSpPr>
          <p:cNvPr id="30" name="Text Box 11" descr="&lt;COMPANY_NAME&gt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3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" name="Picture Placeholder 2"/>
          <p:cNvSpPr>
            <a:spLocks noGrp="1"/>
          </p:cNvSpPr>
          <p:nvPr userDrawn="1">
            <p:ph type="pic" sz="quarter" idx="12"/>
          </p:nvPr>
        </p:nvSpPr>
        <p:spPr bwMode="auto">
          <a:xfrm>
            <a:off x="5047384" y="1"/>
            <a:ext cx="7144616" cy="6359524"/>
          </a:xfrm>
          <a:custGeom>
            <a:avLst/>
            <a:gdLst>
              <a:gd name="connsiteX0" fmla="*/ 0 w 7141676"/>
              <a:gd name="connsiteY0" fmla="*/ 0 h 6316132"/>
              <a:gd name="connsiteX1" fmla="*/ 7141676 w 7141676"/>
              <a:gd name="connsiteY1" fmla="*/ 0 h 6316132"/>
              <a:gd name="connsiteX2" fmla="*/ 7141676 w 7141676"/>
              <a:gd name="connsiteY2" fmla="*/ 6316132 h 6316132"/>
              <a:gd name="connsiteX3" fmla="*/ 0 w 7141676"/>
              <a:gd name="connsiteY3" fmla="*/ 6316132 h 6316132"/>
              <a:gd name="connsiteX4" fmla="*/ 0 w 7141676"/>
              <a:gd name="connsiteY4" fmla="*/ 0 h 6316132"/>
              <a:gd name="connsiteX0" fmla="*/ 2940 w 7144616"/>
              <a:gd name="connsiteY0" fmla="*/ 0 h 6316132"/>
              <a:gd name="connsiteX1" fmla="*/ 7144616 w 7144616"/>
              <a:gd name="connsiteY1" fmla="*/ 0 h 6316132"/>
              <a:gd name="connsiteX2" fmla="*/ 7144616 w 7144616"/>
              <a:gd name="connsiteY2" fmla="*/ 6316132 h 6316132"/>
              <a:gd name="connsiteX3" fmla="*/ 2940 w 7144616"/>
              <a:gd name="connsiteY3" fmla="*/ 6316132 h 6316132"/>
              <a:gd name="connsiteX4" fmla="*/ 0 w 7144616"/>
              <a:gd name="connsiteY4" fmla="*/ 5779942 h 6316132"/>
              <a:gd name="connsiteX5" fmla="*/ 2940 w 7144616"/>
              <a:gd name="connsiteY5" fmla="*/ 0 h 6316132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2940 w 7144616"/>
              <a:gd name="connsiteY4" fmla="*/ 6316132 h 6316773"/>
              <a:gd name="connsiteX5" fmla="*/ 0 w 7144616"/>
              <a:gd name="connsiteY5" fmla="*/ 5779942 h 6316773"/>
              <a:gd name="connsiteX6" fmla="*/ 2940 w 7144616"/>
              <a:gd name="connsiteY6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7008"/>
              <a:gd name="connsiteX1" fmla="*/ 7144616 w 7144616"/>
              <a:gd name="connsiteY1" fmla="*/ 0 h 6317008"/>
              <a:gd name="connsiteX2" fmla="*/ 7144616 w 7144616"/>
              <a:gd name="connsiteY2" fmla="*/ 6316132 h 6317008"/>
              <a:gd name="connsiteX3" fmla="*/ 537870 w 7144616"/>
              <a:gd name="connsiteY3" fmla="*/ 6316773 h 6317008"/>
              <a:gd name="connsiteX4" fmla="*/ 0 w 7144616"/>
              <a:gd name="connsiteY4" fmla="*/ 5779942 h 6317008"/>
              <a:gd name="connsiteX5" fmla="*/ 2940 w 7144616"/>
              <a:gd name="connsiteY5" fmla="*/ 0 h 6317008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44616" h="6316773">
                <a:moveTo>
                  <a:pt x="2940" y="0"/>
                </a:moveTo>
                <a:lnTo>
                  <a:pt x="7144616" y="0"/>
                </a:lnTo>
                <a:lnTo>
                  <a:pt x="7144616" y="6316132"/>
                </a:lnTo>
                <a:lnTo>
                  <a:pt x="537870" y="6316773"/>
                </a:lnTo>
                <a:cubicBezTo>
                  <a:pt x="214457" y="6313295"/>
                  <a:pt x="5024" y="6140981"/>
                  <a:pt x="0" y="5779942"/>
                </a:cubicBezTo>
                <a:lnTo>
                  <a:pt x="2940" y="0"/>
                </a:lnTo>
                <a:close/>
              </a:path>
            </a:pathLst>
          </a:cu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12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1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2" name="TextBox 11" descr="CONFIDENTIAL_TAG_0xFFEE">
            <a:extLst>
              <a:ext uri="{FF2B5EF4-FFF2-40B4-BE49-F238E27FC236}">
                <a16:creationId xmlns:a16="http://schemas.microsoft.com/office/drawing/2014/main" id="{6B1207FF-4E58-448F-BA6A-DB541E17FE25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0520605"/>
      </p:ext>
    </p:extLst>
  </p:cSld>
  <p:clrMapOvr>
    <a:masterClrMapping/>
  </p:clrMapOvr>
  <p:transition/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 - Opt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34" r="47297" b="27130"/>
          <a:stretch/>
        </p:blipFill>
        <p:spPr>
          <a:xfrm>
            <a:off x="5207633" y="0"/>
            <a:ext cx="6999607" cy="6858000"/>
          </a:xfrm>
          <a:prstGeom prst="rect">
            <a:avLst/>
          </a:prstGeom>
        </p:spPr>
      </p:pic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766800" y="4169538"/>
            <a:ext cx="5187472" cy="136207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400" b="0" cap="none" baseline="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r>
              <a:rPr lang="en-GB" dirty="0"/>
              <a:t>Click to edit Master title style, if required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66800" y="2548468"/>
            <a:ext cx="6375761" cy="140021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9600" b="0" cap="none" baseline="0">
                <a:solidFill>
                  <a:schemeClr val="accent2"/>
                </a:solidFill>
                <a:latin typeface="ShellHeavy" panose="00000700000000000000" pitchFamily="2" charset="0"/>
              </a:defRPr>
            </a:lvl1pPr>
            <a:lvl2pPr marL="609585" indent="0">
              <a:buNone/>
              <a:defRPr sz="2400"/>
            </a:lvl2pPr>
            <a:lvl3pPr marL="1219170" indent="0">
              <a:buNone/>
              <a:defRPr sz="2133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  <a:lvl6pPr marL="3047924" indent="0">
              <a:buNone/>
              <a:defRPr sz="1867"/>
            </a:lvl6pPr>
            <a:lvl7pPr marL="3657509" indent="0">
              <a:buNone/>
              <a:defRPr sz="1867"/>
            </a:lvl7pPr>
            <a:lvl8pPr marL="4267093" indent="0">
              <a:buNone/>
              <a:defRPr sz="1867"/>
            </a:lvl8pPr>
            <a:lvl9pPr marL="4876678" indent="0">
              <a:buNone/>
              <a:defRPr sz="1867"/>
            </a:lvl9pPr>
          </a:lstStyle>
          <a:p>
            <a:pPr lvl="0"/>
            <a:r>
              <a:rPr lang="en-GB" dirty="0"/>
              <a:t>Q&amp;A</a:t>
            </a:r>
          </a:p>
        </p:txBody>
      </p:sp>
      <p:sp>
        <p:nvSpPr>
          <p:cNvPr id="2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2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8" name="TextBox 7" descr="CONFIDENTIAL_TAG_0xFFEE">
            <a:extLst>
              <a:ext uri="{FF2B5EF4-FFF2-40B4-BE49-F238E27FC236}">
                <a16:creationId xmlns:a16="http://schemas.microsoft.com/office/drawing/2014/main" id="{95EA038E-AC53-42AE-B5C9-DF661F54DE76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9108116"/>
      </p:ext>
    </p:extLst>
  </p:cSld>
  <p:clrMapOvr>
    <a:masterClrMapping/>
  </p:clrMapOvr>
  <p:transition/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0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2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6" name="TextBox 5" descr="CONFIDENTIAL_TAG_0xFFEE">
            <a:extLst>
              <a:ext uri="{FF2B5EF4-FFF2-40B4-BE49-F238E27FC236}">
                <a16:creationId xmlns:a16="http://schemas.microsoft.com/office/drawing/2014/main" id="{931C0CBE-C2D9-4E91-9915-CE49CEF27E3E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(Mandator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208" y="1257010"/>
            <a:ext cx="4316400" cy="4316400"/>
          </a:xfrm>
          <a:prstGeom prst="rect">
            <a:avLst/>
          </a:prstGeom>
        </p:spPr>
      </p:pic>
      <p:sp>
        <p:nvSpPr>
          <p:cNvPr id="4" name="TextBox 3" descr="CONFIDENTIAL_TAG_0xFFEE">
            <a:extLst>
              <a:ext uri="{FF2B5EF4-FFF2-40B4-BE49-F238E27FC236}">
                <a16:creationId xmlns:a16="http://schemas.microsoft.com/office/drawing/2014/main" id="{C7407E2D-AADA-487F-BF3C-9076A9895A5C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 userDrawn="1">
            <p:ph type="pic" sz="quarter" idx="12"/>
          </p:nvPr>
        </p:nvSpPr>
        <p:spPr bwMode="auto">
          <a:xfrm>
            <a:off x="5077731" y="1015519"/>
            <a:ext cx="7115469" cy="5344822"/>
          </a:xfrm>
          <a:custGeom>
            <a:avLst/>
            <a:gdLst>
              <a:gd name="connsiteX0" fmla="*/ 0 w 7113204"/>
              <a:gd name="connsiteY0" fmla="*/ 0 h 5343523"/>
              <a:gd name="connsiteX1" fmla="*/ 7113204 w 7113204"/>
              <a:gd name="connsiteY1" fmla="*/ 0 h 5343523"/>
              <a:gd name="connsiteX2" fmla="*/ 7113204 w 7113204"/>
              <a:gd name="connsiteY2" fmla="*/ 5343523 h 5343523"/>
              <a:gd name="connsiteX3" fmla="*/ 0 w 7113204"/>
              <a:gd name="connsiteY3" fmla="*/ 5343523 h 5343523"/>
              <a:gd name="connsiteX4" fmla="*/ 0 w 7113204"/>
              <a:gd name="connsiteY4" fmla="*/ 0 h 5343523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0 w 7113204"/>
              <a:gd name="connsiteY4" fmla="*/ 5343523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0 w 7113204"/>
              <a:gd name="connsiteY4" fmla="*/ 5343523 h 5344338"/>
              <a:gd name="connsiteX5" fmla="*/ 1802 w 7113204"/>
              <a:gd name="connsiteY5" fmla="*/ 4810262 h 5344338"/>
              <a:gd name="connsiteX6" fmla="*/ 0 w 7113204"/>
              <a:gd name="connsiteY6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453 h 5344791"/>
              <a:gd name="connsiteX1" fmla="*/ 519692 w 7113204"/>
              <a:gd name="connsiteY1" fmla="*/ 0 h 5344791"/>
              <a:gd name="connsiteX2" fmla="*/ 7113204 w 7113204"/>
              <a:gd name="connsiteY2" fmla="*/ 453 h 5344791"/>
              <a:gd name="connsiteX3" fmla="*/ 7113204 w 7113204"/>
              <a:gd name="connsiteY3" fmla="*/ 5343976 h 5344791"/>
              <a:gd name="connsiteX4" fmla="*/ 503508 w 7113204"/>
              <a:gd name="connsiteY4" fmla="*/ 5344791 h 5344791"/>
              <a:gd name="connsiteX5" fmla="*/ 1802 w 7113204"/>
              <a:gd name="connsiteY5" fmla="*/ 4810715 h 5344791"/>
              <a:gd name="connsiteX6" fmla="*/ 0 w 7113204"/>
              <a:gd name="connsiteY6" fmla="*/ 453 h 5344791"/>
              <a:gd name="connsiteX0" fmla="*/ 39320 w 7152524"/>
              <a:gd name="connsiteY0" fmla="*/ 48299 h 5392637"/>
              <a:gd name="connsiteX1" fmla="*/ 559012 w 7152524"/>
              <a:gd name="connsiteY1" fmla="*/ 47846 h 5392637"/>
              <a:gd name="connsiteX2" fmla="*/ 7152524 w 7152524"/>
              <a:gd name="connsiteY2" fmla="*/ 48299 h 5392637"/>
              <a:gd name="connsiteX3" fmla="*/ 7152524 w 7152524"/>
              <a:gd name="connsiteY3" fmla="*/ 5391822 h 5392637"/>
              <a:gd name="connsiteX4" fmla="*/ 542828 w 7152524"/>
              <a:gd name="connsiteY4" fmla="*/ 5392637 h 5392637"/>
              <a:gd name="connsiteX5" fmla="*/ 41122 w 7152524"/>
              <a:gd name="connsiteY5" fmla="*/ 4858561 h 5392637"/>
              <a:gd name="connsiteX6" fmla="*/ 37076 w 7152524"/>
              <a:gd name="connsiteY6" fmla="*/ 496955 h 5392637"/>
              <a:gd name="connsiteX7" fmla="*/ 39320 w 7152524"/>
              <a:gd name="connsiteY7" fmla="*/ 48299 h 5392637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84805 w 7300253"/>
              <a:gd name="connsiteY0" fmla="*/ 449109 h 5344791"/>
              <a:gd name="connsiteX1" fmla="*/ 706741 w 7300253"/>
              <a:gd name="connsiteY1" fmla="*/ 0 h 5344791"/>
              <a:gd name="connsiteX2" fmla="*/ 7300253 w 7300253"/>
              <a:gd name="connsiteY2" fmla="*/ 453 h 5344791"/>
              <a:gd name="connsiteX3" fmla="*/ 7300253 w 7300253"/>
              <a:gd name="connsiteY3" fmla="*/ 5343976 h 5344791"/>
              <a:gd name="connsiteX4" fmla="*/ 690557 w 7300253"/>
              <a:gd name="connsiteY4" fmla="*/ 5344791 h 5344791"/>
              <a:gd name="connsiteX5" fmla="*/ 188851 w 7300253"/>
              <a:gd name="connsiteY5" fmla="*/ 4810715 h 5344791"/>
              <a:gd name="connsiteX6" fmla="*/ 184805 w 7300253"/>
              <a:gd name="connsiteY6" fmla="*/ 449109 h 5344791"/>
              <a:gd name="connsiteX0" fmla="*/ 155498 w 7270946"/>
              <a:gd name="connsiteY0" fmla="*/ 497244 h 5392926"/>
              <a:gd name="connsiteX1" fmla="*/ 677434 w 7270946"/>
              <a:gd name="connsiteY1" fmla="*/ 48135 h 5392926"/>
              <a:gd name="connsiteX2" fmla="*/ 7270946 w 7270946"/>
              <a:gd name="connsiteY2" fmla="*/ 48588 h 5392926"/>
              <a:gd name="connsiteX3" fmla="*/ 7270946 w 7270946"/>
              <a:gd name="connsiteY3" fmla="*/ 5392111 h 5392926"/>
              <a:gd name="connsiteX4" fmla="*/ 661250 w 7270946"/>
              <a:gd name="connsiteY4" fmla="*/ 5392926 h 5392926"/>
              <a:gd name="connsiteX5" fmla="*/ 159544 w 7270946"/>
              <a:gd name="connsiteY5" fmla="*/ 4858850 h 5392926"/>
              <a:gd name="connsiteX6" fmla="*/ 155498 w 7270946"/>
              <a:gd name="connsiteY6" fmla="*/ 497244 h 5392926"/>
              <a:gd name="connsiteX0" fmla="*/ 37199 w 7152647"/>
              <a:gd name="connsiteY0" fmla="*/ 527190 h 5422872"/>
              <a:gd name="connsiteX1" fmla="*/ 559135 w 7152647"/>
              <a:gd name="connsiteY1" fmla="*/ 78081 h 5422872"/>
              <a:gd name="connsiteX2" fmla="*/ 7152647 w 7152647"/>
              <a:gd name="connsiteY2" fmla="*/ 78534 h 5422872"/>
              <a:gd name="connsiteX3" fmla="*/ 7152647 w 7152647"/>
              <a:gd name="connsiteY3" fmla="*/ 5422057 h 5422872"/>
              <a:gd name="connsiteX4" fmla="*/ 542951 w 7152647"/>
              <a:gd name="connsiteY4" fmla="*/ 5422872 h 5422872"/>
              <a:gd name="connsiteX5" fmla="*/ 41245 w 7152647"/>
              <a:gd name="connsiteY5" fmla="*/ 4888796 h 5422872"/>
              <a:gd name="connsiteX6" fmla="*/ 37199 w 7152647"/>
              <a:gd name="connsiteY6" fmla="*/ 527190 h 5422872"/>
              <a:gd name="connsiteX0" fmla="*/ 27 w 7115475"/>
              <a:gd name="connsiteY0" fmla="*/ 522980 h 5418662"/>
              <a:gd name="connsiteX1" fmla="*/ 521963 w 7115475"/>
              <a:gd name="connsiteY1" fmla="*/ 73871 h 5418662"/>
              <a:gd name="connsiteX2" fmla="*/ 7115475 w 7115475"/>
              <a:gd name="connsiteY2" fmla="*/ 74324 h 5418662"/>
              <a:gd name="connsiteX3" fmla="*/ 7115475 w 7115475"/>
              <a:gd name="connsiteY3" fmla="*/ 5417847 h 5418662"/>
              <a:gd name="connsiteX4" fmla="*/ 505779 w 7115475"/>
              <a:gd name="connsiteY4" fmla="*/ 5418662 h 5418662"/>
              <a:gd name="connsiteX5" fmla="*/ 4073 w 7115475"/>
              <a:gd name="connsiteY5" fmla="*/ 4884586 h 5418662"/>
              <a:gd name="connsiteX6" fmla="*/ 27 w 7115475"/>
              <a:gd name="connsiteY6" fmla="*/ 522980 h 5418662"/>
              <a:gd name="connsiteX0" fmla="*/ 161 w 7115609"/>
              <a:gd name="connsiteY0" fmla="*/ 449127 h 5344809"/>
              <a:gd name="connsiteX1" fmla="*/ 522097 w 7115609"/>
              <a:gd name="connsiteY1" fmla="*/ 18 h 5344809"/>
              <a:gd name="connsiteX2" fmla="*/ 7115609 w 7115609"/>
              <a:gd name="connsiteY2" fmla="*/ 471 h 5344809"/>
              <a:gd name="connsiteX3" fmla="*/ 7115609 w 7115609"/>
              <a:gd name="connsiteY3" fmla="*/ 5343994 h 5344809"/>
              <a:gd name="connsiteX4" fmla="*/ 505913 w 7115609"/>
              <a:gd name="connsiteY4" fmla="*/ 5344809 h 5344809"/>
              <a:gd name="connsiteX5" fmla="*/ 4207 w 7115609"/>
              <a:gd name="connsiteY5" fmla="*/ 4810733 h 5344809"/>
              <a:gd name="connsiteX6" fmla="*/ 161 w 7115609"/>
              <a:gd name="connsiteY6" fmla="*/ 449127 h 5344809"/>
              <a:gd name="connsiteX0" fmla="*/ 196 w 7115644"/>
              <a:gd name="connsiteY0" fmla="*/ 449124 h 5344806"/>
              <a:gd name="connsiteX1" fmla="*/ 522132 w 7115644"/>
              <a:gd name="connsiteY1" fmla="*/ 15 h 5344806"/>
              <a:gd name="connsiteX2" fmla="*/ 7115644 w 7115644"/>
              <a:gd name="connsiteY2" fmla="*/ 468 h 5344806"/>
              <a:gd name="connsiteX3" fmla="*/ 7115644 w 7115644"/>
              <a:gd name="connsiteY3" fmla="*/ 5343991 h 5344806"/>
              <a:gd name="connsiteX4" fmla="*/ 505948 w 7115644"/>
              <a:gd name="connsiteY4" fmla="*/ 5344806 h 5344806"/>
              <a:gd name="connsiteX5" fmla="*/ 4242 w 7115644"/>
              <a:gd name="connsiteY5" fmla="*/ 4810730 h 5344806"/>
              <a:gd name="connsiteX6" fmla="*/ 196 w 7115644"/>
              <a:gd name="connsiteY6" fmla="*/ 449124 h 5344806"/>
              <a:gd name="connsiteX0" fmla="*/ 196 w 7115644"/>
              <a:gd name="connsiteY0" fmla="*/ 449132 h 5344814"/>
              <a:gd name="connsiteX1" fmla="*/ 522132 w 7115644"/>
              <a:gd name="connsiteY1" fmla="*/ 23 h 5344814"/>
              <a:gd name="connsiteX2" fmla="*/ 7115644 w 7115644"/>
              <a:gd name="connsiteY2" fmla="*/ 476 h 5344814"/>
              <a:gd name="connsiteX3" fmla="*/ 7115644 w 7115644"/>
              <a:gd name="connsiteY3" fmla="*/ 5343999 h 5344814"/>
              <a:gd name="connsiteX4" fmla="*/ 505948 w 7115644"/>
              <a:gd name="connsiteY4" fmla="*/ 5344814 h 5344814"/>
              <a:gd name="connsiteX5" fmla="*/ 4242 w 7115644"/>
              <a:gd name="connsiteY5" fmla="*/ 4810738 h 5344814"/>
              <a:gd name="connsiteX6" fmla="*/ 196 w 7115644"/>
              <a:gd name="connsiteY6" fmla="*/ 449132 h 5344814"/>
              <a:gd name="connsiteX0" fmla="*/ 21 w 7115469"/>
              <a:gd name="connsiteY0" fmla="*/ 449140 h 5344822"/>
              <a:gd name="connsiteX1" fmla="*/ 521957 w 7115469"/>
              <a:gd name="connsiteY1" fmla="*/ 31 h 5344822"/>
              <a:gd name="connsiteX2" fmla="*/ 7115469 w 7115469"/>
              <a:gd name="connsiteY2" fmla="*/ 484 h 5344822"/>
              <a:gd name="connsiteX3" fmla="*/ 7115469 w 7115469"/>
              <a:gd name="connsiteY3" fmla="*/ 5344007 h 5344822"/>
              <a:gd name="connsiteX4" fmla="*/ 505773 w 7115469"/>
              <a:gd name="connsiteY4" fmla="*/ 5344822 h 5344822"/>
              <a:gd name="connsiteX5" fmla="*/ 4067 w 7115469"/>
              <a:gd name="connsiteY5" fmla="*/ 4810746 h 5344822"/>
              <a:gd name="connsiteX6" fmla="*/ 21 w 7115469"/>
              <a:gd name="connsiteY6" fmla="*/ 449140 h 5344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15469" h="5344822">
                <a:moveTo>
                  <a:pt x="21" y="449140"/>
                </a:moveTo>
                <a:cubicBezTo>
                  <a:pt x="-2303" y="101747"/>
                  <a:pt x="197851" y="-2068"/>
                  <a:pt x="521957" y="31"/>
                </a:cubicBezTo>
                <a:lnTo>
                  <a:pt x="7115469" y="484"/>
                </a:lnTo>
                <a:lnTo>
                  <a:pt x="7115469" y="5344007"/>
                </a:lnTo>
                <a:lnTo>
                  <a:pt x="505773" y="5344822"/>
                </a:lnTo>
                <a:cubicBezTo>
                  <a:pt x="180743" y="5344822"/>
                  <a:pt x="1369" y="5166796"/>
                  <a:pt x="4067" y="4810746"/>
                </a:cubicBezTo>
                <a:cubicBezTo>
                  <a:pt x="4741" y="4820187"/>
                  <a:pt x="2345" y="796533"/>
                  <a:pt x="21" y="449140"/>
                </a:cubicBezTo>
                <a:close/>
              </a:path>
            </a:pathLst>
          </a:cu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07" name="Rectangle 6" descr="Rectangle 6"/>
          <p:cNvSpPr>
            <a:spLocks noGrp="1" noChangeArrowheads="1"/>
          </p:cNvSpPr>
          <p:nvPr userDrawn="1"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02" name="Rectangle 2"/>
          <p:cNvSpPr>
            <a:spLocks noGrp="1" noChangeArrowheads="1"/>
          </p:cNvSpPr>
          <p:nvPr userDrawn="1">
            <p:ph type="ctrTitle"/>
          </p:nvPr>
        </p:nvSpPr>
        <p:spPr>
          <a:xfrm>
            <a:off x="766800" y="2286000"/>
            <a:ext cx="4141630" cy="1386000"/>
          </a:xfrm>
          <a:noFill/>
        </p:spPr>
        <p:txBody>
          <a:bodyPr lIns="0" tIns="0" rIns="0" anchor="b" anchorCtr="0"/>
          <a:lstStyle>
            <a:lvl1pPr>
              <a:lnSpc>
                <a:spcPct val="11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3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766800" y="3805199"/>
            <a:ext cx="4036789" cy="748800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104" name="Text Placeholder 3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766800" y="4831200"/>
            <a:ext cx="4043018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105" name="Text Placeholder 3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66800" y="5083200"/>
            <a:ext cx="4043018" cy="489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noProof="1"/>
              <a:t>Click to insert Role in Organisation</a:t>
            </a:r>
          </a:p>
        </p:txBody>
      </p:sp>
      <p:sp>
        <p:nvSpPr>
          <p:cNvPr id="90" name="Rectangle 4" descr="Rectangle 4"/>
          <p:cNvSpPr>
            <a:spLocks noGrp="1" noChangeArrowheads="1"/>
          </p:cNvSpPr>
          <p:nvPr userDrawn="1"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88" name="Rectangle 5"/>
          <p:cNvSpPr>
            <a:spLocks noGrp="1" noChangeArrowheads="1"/>
          </p:cNvSpPr>
          <p:nvPr userDrawn="1"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2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13" name="TextBox 12" descr="CONFIDENTIAL_TAG_0xFFEE">
            <a:extLst>
              <a:ext uri="{FF2B5EF4-FFF2-40B4-BE49-F238E27FC236}">
                <a16:creationId xmlns:a16="http://schemas.microsoft.com/office/drawing/2014/main" id="{0F2A0CBD-DE9B-4FEE-A903-59D6E938FCE7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5712602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3058" userDrawn="1">
          <p15:clr>
            <a:srgbClr val="FBAE40"/>
          </p15:clr>
        </p15:guide>
        <p15:guide id="2" orient="horz" pos="2235" userDrawn="1">
          <p15:clr>
            <a:srgbClr val="FBAE40"/>
          </p15:clr>
        </p15:guide>
        <p15:guide id="3" orient="horz" pos="2562" userDrawn="1">
          <p15:clr>
            <a:srgbClr val="FBAE40"/>
          </p15:clr>
        </p15:guide>
        <p15:guide id="4" orient="horz" pos="299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 descr="&lt;ignore&gt;"/>
          <p:cNvSpPr>
            <a:spLocks noGrp="1"/>
          </p:cNvSpPr>
          <p:nvPr>
            <p:ph type="pic" sz="quarter" idx="12"/>
          </p:nvPr>
        </p:nvSpPr>
        <p:spPr bwMode="auto">
          <a:xfrm>
            <a:off x="0" y="0"/>
            <a:ext cx="12194723" cy="68579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07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0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6800" y="2754000"/>
            <a:ext cx="9972000" cy="918000"/>
          </a:xfrm>
          <a:noFill/>
        </p:spPr>
        <p:txBody>
          <a:bodyPr lIns="0" tIns="0" rIns="0" anchor="b" anchorCtr="0"/>
          <a:lstStyle>
            <a:lvl1pPr>
              <a:lnSpc>
                <a:spcPct val="10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6800" y="3805200"/>
            <a:ext cx="9975600" cy="748800"/>
          </a:xfrm>
        </p:spPr>
        <p:txBody>
          <a:bodyPr anchor="t" anchorCtr="0"/>
          <a:lstStyle>
            <a:lvl1pPr mar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104" name="Text Placeholder 31"/>
          <p:cNvSpPr>
            <a:spLocks noGrp="1"/>
          </p:cNvSpPr>
          <p:nvPr>
            <p:ph type="body" sz="quarter" idx="10" hasCustomPrompt="1"/>
          </p:nvPr>
        </p:nvSpPr>
        <p:spPr>
          <a:xfrm>
            <a:off x="766800" y="4831200"/>
            <a:ext cx="7869600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105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766800" y="5083200"/>
            <a:ext cx="7869600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noProof="1"/>
              <a:t>Click to insert Role in Organisation</a:t>
            </a:r>
          </a:p>
        </p:txBody>
      </p:sp>
      <p:sp>
        <p:nvSpPr>
          <p:cNvPr id="90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8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2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13" name="TextBox 12" descr="CONFIDENTIAL_TAG_0xFFEE">
            <a:extLst>
              <a:ext uri="{FF2B5EF4-FFF2-40B4-BE49-F238E27FC236}">
                <a16:creationId xmlns:a16="http://schemas.microsoft.com/office/drawing/2014/main" id="{8FD6A0A0-1557-4454-90F4-5A2E5FF68B4C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0869577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3058">
          <p15:clr>
            <a:srgbClr val="FBAE40"/>
          </p15:clr>
        </p15:guide>
        <p15:guide id="2" orient="horz" pos="223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cap="none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65288"/>
            <a:ext cx="10914063" cy="4694236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8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8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5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7" name="TextBox 6" descr="CONFIDENTIAL_TAG_0xFFEE">
            <a:extLst>
              <a:ext uri="{FF2B5EF4-FFF2-40B4-BE49-F238E27FC236}">
                <a16:creationId xmlns:a16="http://schemas.microsoft.com/office/drawing/2014/main" id="{53600BBE-D646-4CBF-B1C9-DEB3F55333AA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813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0" r="49252"/>
          <a:stretch/>
        </p:blipFill>
        <p:spPr>
          <a:xfrm>
            <a:off x="8571903" y="-8626"/>
            <a:ext cx="3620097" cy="6824568"/>
          </a:xfrm>
          <a:prstGeom prst="rect">
            <a:avLst/>
          </a:prstGeom>
        </p:spPr>
      </p:pic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cap="none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65288"/>
            <a:ext cx="10914063" cy="4694236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8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8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5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8761515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813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 descr="&lt;ignore&gt;"/>
          <p:cNvSpPr>
            <a:spLocks noGrp="1"/>
          </p:cNvSpPr>
          <p:nvPr>
            <p:ph type="pic" sz="quarter" idx="12"/>
          </p:nvPr>
        </p:nvSpPr>
        <p:spPr bwMode="auto">
          <a:xfrm>
            <a:off x="-2381" y="0"/>
            <a:ext cx="12194382" cy="685800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cap="none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65288"/>
            <a:ext cx="5211763" cy="4694236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8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8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5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9" name="TextBox 8" descr="CONFIDENTIAL_TAG_0xFFEE">
            <a:extLst>
              <a:ext uri="{FF2B5EF4-FFF2-40B4-BE49-F238E27FC236}">
                <a16:creationId xmlns:a16="http://schemas.microsoft.com/office/drawing/2014/main" id="{5E3D229A-EFD6-4CBF-8EE4-B3FA65D6E768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005781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81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Hig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799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86556"/>
            <a:ext cx="10914063" cy="4672967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176400" indent="-176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354200" indent="-1778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532000" indent="-1778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684400" indent="-1524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tabLst/>
              <a:defRPr sz="1100"/>
            </a:lvl5pPr>
            <a:lvl6pPr marL="824100" indent="-1397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4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7" name="TextBox 6" descr="CONFIDENTIAL_TAG_0xFFEE">
            <a:extLst>
              <a:ext uri="{FF2B5EF4-FFF2-40B4-BE49-F238E27FC236}">
                <a16:creationId xmlns:a16="http://schemas.microsoft.com/office/drawing/2014/main" id="{61CC6DC0-F586-4864-A83A-14F04FB2C34F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1323" r="30139"/>
          <a:stretch/>
        </p:blipFill>
        <p:spPr>
          <a:xfrm>
            <a:off x="9440005" y="0"/>
            <a:ext cx="2764695" cy="2717799"/>
          </a:xfrm>
          <a:prstGeom prst="rect">
            <a:avLst/>
          </a:prstGeom>
        </p:spPr>
      </p:pic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US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3"/>
          </p:nvPr>
        </p:nvSpPr>
        <p:spPr>
          <a:xfrm>
            <a:off x="6472014" y="1665288"/>
            <a:ext cx="5207223" cy="4694237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800"/>
            </a:lvl1pPr>
            <a:lvl2pPr marL="230400" indent="-230400"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¢"/>
              <a:defRPr sz="1800"/>
            </a:lvl2pPr>
            <a:lvl3pPr marL="459000" indent="-228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800"/>
            </a:lvl3pPr>
            <a:lvl4pPr marL="687600" indent="-2286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800"/>
            </a:lvl4pPr>
            <a:lvl5pPr marL="890800" indent="-203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600"/>
            </a:lvl5pPr>
            <a:lvl6pPr marL="1043200" indent="-1524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2" name="Text Placeholder 43"/>
          <p:cNvSpPr>
            <a:spLocks noGrp="1"/>
          </p:cNvSpPr>
          <p:nvPr>
            <p:ph type="body" sz="quarter" idx="11"/>
          </p:nvPr>
        </p:nvSpPr>
        <p:spPr>
          <a:xfrm>
            <a:off x="765174" y="1665286"/>
            <a:ext cx="5211763" cy="4694239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800"/>
            </a:lvl1pPr>
            <a:lvl2pPr marL="230400" indent="-230400"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/>
            </a:lvl2pPr>
            <a:lvl3pPr marL="459000" indent="-228600"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800"/>
            </a:lvl3pPr>
            <a:lvl4pPr marL="687600" indent="-2286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800"/>
            </a:lvl4pPr>
            <a:lvl5pPr marL="890800" indent="-203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600"/>
            </a:lvl5pPr>
            <a:lvl6pPr marL="1043200" indent="-1524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9" name="TextBox 8" descr="CONFIDENTIAL_TAG_0xFFEE">
            <a:extLst>
              <a:ext uri="{FF2B5EF4-FFF2-40B4-BE49-F238E27FC236}">
                <a16:creationId xmlns:a16="http://schemas.microsoft.com/office/drawing/2014/main" id="{1AEB6C73-1EFF-4F5D-BEA1-1C59FA009405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3765" userDrawn="1">
          <p15:clr>
            <a:srgbClr val="FBAE40"/>
          </p15:clr>
        </p15:guide>
        <p15:guide id="3" pos="391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5175" y="1665289"/>
            <a:ext cx="10914062" cy="469418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Rectangle 3" descr="&lt;Shell Yellow Bar&gt;" title="&lt;Shell Yellow Bar&gt;"/>
          <p:cNvSpPr/>
          <p:nvPr userDrawn="1"/>
        </p:nvSpPr>
        <p:spPr bwMode="gray">
          <a:xfrm>
            <a:off x="-6201" y="508000"/>
            <a:ext cx="1269984" cy="3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 algn="ct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83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85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4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95" name="Rectangle 94" descr="&lt;Shell Yellow Bar&gt;" title="&lt;Shell Yellow Bar&gt;"/>
          <p:cNvSpPr/>
          <p:nvPr userDrawn="1"/>
        </p:nvSpPr>
        <p:spPr bwMode="gray">
          <a:xfrm>
            <a:off x="-3222" y="6820523"/>
            <a:ext cx="12193200" cy="3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5" r:id="rId2"/>
    <p:sldLayoutId id="2147483696" r:id="rId3"/>
    <p:sldLayoutId id="2147483698" r:id="rId4"/>
    <p:sldLayoutId id="2147483693" r:id="rId5"/>
    <p:sldLayoutId id="2147483705" r:id="rId6"/>
    <p:sldLayoutId id="2147483699" r:id="rId7"/>
    <p:sldLayoutId id="2147483691" r:id="rId8"/>
    <p:sldLayoutId id="2147483667" r:id="rId9"/>
    <p:sldLayoutId id="2147483692" r:id="rId10"/>
    <p:sldLayoutId id="2147483704" r:id="rId11"/>
    <p:sldLayoutId id="2147483694" r:id="rId12"/>
    <p:sldLayoutId id="2147483702" r:id="rId13"/>
    <p:sldLayoutId id="2147483703" r:id="rId14"/>
    <p:sldLayoutId id="2147483680" r:id="rId15"/>
    <p:sldLayoutId id="2147483697" r:id="rId16"/>
    <p:sldLayoutId id="2147483678" r:id="rId17"/>
    <p:sldLayoutId id="2147483700" r:id="rId18"/>
    <p:sldLayoutId id="2147483681" r:id="rId19"/>
    <p:sldLayoutId id="2147483701" r:id="rId20"/>
    <p:sldLayoutId id="2147483682" r:id="rId21"/>
    <p:sldLayoutId id="2147483683" r:id="rId22"/>
  </p:sldLayoutIdLst>
  <p:transition>
    <p:fade/>
  </p:transition>
  <p:hf hdr="0"/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2800" b="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accent2"/>
        </a:buClr>
        <a:buSzPct val="85000"/>
        <a:buFont typeface="Wingdings" pitchFamily="2" charset="2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304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accent2"/>
        </a:buClr>
        <a:buSzPct val="75000"/>
        <a:buFont typeface="Wingdings" panose="05000000000000000000" pitchFamily="2" charset="2"/>
        <a:buChar char="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459000" indent="-2286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accent2"/>
        </a:buClr>
        <a:buSzPct val="100000"/>
        <a:buFont typeface="Wingdings" panose="05000000000000000000" pitchFamily="2" charset="2"/>
        <a:buChar char="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687600" indent="-2286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tx1"/>
        </a:buClr>
        <a:buSzPct val="100000"/>
        <a:buFont typeface="Wingdings" panose="05000000000000000000" pitchFamily="2" charset="2"/>
        <a:buChar char=""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890800" indent="-2032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tx1"/>
        </a:buClr>
        <a:buSzPct val="100000"/>
        <a:buFont typeface="Wingdings" panose="05000000000000000000" pitchFamily="2" charset="2"/>
        <a:buChar char="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200" indent="-1524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tx1"/>
        </a:buClr>
        <a:buSzPct val="100000"/>
        <a:buFont typeface="Wingdings" panose="05000000000000000000" pitchFamily="2" charset="2"/>
        <a:buChar char="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320" userDrawn="1">
          <p15:clr>
            <a:srgbClr val="F26B43"/>
          </p15:clr>
        </p15:guide>
        <p15:guide id="3" pos="7357" userDrawn="1">
          <p15:clr>
            <a:srgbClr val="F26B43"/>
          </p15:clr>
        </p15:guide>
        <p15:guide id="4" orient="horz" pos="444" userDrawn="1">
          <p15:clr>
            <a:srgbClr val="F26B43"/>
          </p15:clr>
        </p15:guide>
        <p15:guide id="5" orient="horz" pos="1049" userDrawn="1">
          <p15:clr>
            <a:srgbClr val="F26B43"/>
          </p15:clr>
        </p15:guide>
        <p15:guide id="6" orient="horz" pos="958" userDrawn="1">
          <p15:clr>
            <a:srgbClr val="F26B43"/>
          </p15:clr>
        </p15:guide>
        <p15:guide id="7" orient="horz" pos="4071" userDrawn="1">
          <p15:clr>
            <a:srgbClr val="F26B43"/>
          </p15:clr>
        </p15:guide>
        <p15:guide id="8" orient="horz" pos="4006" userDrawn="1">
          <p15:clr>
            <a:srgbClr val="F26B43"/>
          </p15:clr>
        </p15:guide>
        <p15:guide id="9" pos="3765" userDrawn="1">
          <p15:clr>
            <a:srgbClr val="F26B43"/>
          </p15:clr>
        </p15:guide>
        <p15:guide id="10" pos="3915" userDrawn="1">
          <p15:clr>
            <a:srgbClr val="F26B43"/>
          </p15:clr>
        </p15:guide>
        <p15:guide id="11" orient="horz" pos="320" userDrawn="1">
          <p15:clr>
            <a:srgbClr val="F26B43"/>
          </p15:clr>
        </p15:guide>
        <p15:guide id="12" orient="horz" pos="368" userDrawn="1">
          <p15:clr>
            <a:srgbClr val="F26B43"/>
          </p15:clr>
        </p15:guide>
        <p15:guide id="13" pos="1118" userDrawn="1">
          <p15:clr>
            <a:srgbClr val="F26B43"/>
          </p15:clr>
        </p15:guide>
        <p15:guide id="14" orient="horz" pos="4225" userDrawn="1">
          <p15:clr>
            <a:srgbClr val="F26B43"/>
          </p15:clr>
        </p15:guide>
        <p15:guide id="15" pos="482" userDrawn="1">
          <p15:clr>
            <a:srgbClr val="F26B43"/>
          </p15:clr>
        </p15:guide>
        <p15:guide id="16" pos="642" userDrawn="1">
          <p15:clr>
            <a:srgbClr val="F26B43"/>
          </p15:clr>
        </p15:guide>
        <p15:guide id="17" orient="horz" pos="111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2.t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2.t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2.t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2.t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2.t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2.ti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2.ti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.tif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Journey presentation Foundation and generic </a:t>
            </a:r>
            <a:endParaRPr lang="en-GB" dirty="0"/>
          </a:p>
        </p:txBody>
      </p:sp>
      <p:sp>
        <p:nvSpPr>
          <p:cNvPr id="23" name="Subtitle 2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Week 1: 14/08/23 – 18/08/23 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Meghna Sabharwal 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Associate data engineer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</a:t>
            </a:fld>
            <a:endParaRPr lang="en-GB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10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4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DevOps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DevOps lifecycle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DevOps tools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DevOps strategies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CI CD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3418000248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11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5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</a:t>
            </a:r>
            <a:r>
              <a:rPr lang="en-GB" dirty="0" err="1"/>
              <a:t>Github</a:t>
            </a:r>
            <a:r>
              <a:rPr lang="en-GB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Introductions of Azure DevOps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Creating virtual machine on Azure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Create </a:t>
            </a:r>
            <a:r>
              <a:rPr lang="en-GB" dirty="0" err="1"/>
              <a:t>Github</a:t>
            </a:r>
            <a:r>
              <a:rPr lang="en-GB"/>
              <a:t> actions 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47949567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12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4966489" y="2720294"/>
            <a:ext cx="4385370" cy="748800"/>
          </a:xfrm>
        </p:spPr>
        <p:txBody>
          <a:bodyPr/>
          <a:lstStyle/>
          <a:p>
            <a:r>
              <a:rPr lang="en-GB" dirty="0"/>
              <a:t>Week 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4272723361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92279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13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42335" y="545124"/>
            <a:ext cx="4385370" cy="748800"/>
          </a:xfrm>
        </p:spPr>
        <p:txBody>
          <a:bodyPr/>
          <a:lstStyle/>
          <a:p>
            <a:r>
              <a:rPr lang="en-GB" dirty="0"/>
              <a:t>Day 1: Case study 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090A64-E1EA-4B6B-BD35-7099B6C15822}"/>
              </a:ext>
            </a:extLst>
          </p:cNvPr>
          <p:cNvSpPr txBox="1"/>
          <p:nvPr/>
        </p:nvSpPr>
        <p:spPr bwMode="auto">
          <a:xfrm>
            <a:off x="642335" y="1977703"/>
            <a:ext cx="9748008" cy="23751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Case study – Created a projects on </a:t>
            </a:r>
            <a:r>
              <a:rPr lang="en-GB" sz="1600" dirty="0" err="1"/>
              <a:t>devOps</a:t>
            </a:r>
            <a:r>
              <a:rPr lang="en-GB" sz="1600" dirty="0"/>
              <a:t>, created sprints, epics, backlogs testcases etc.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Created virtual machine on the azure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Performed GitHub activities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Performed maven activities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Created docker file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Completed Prometheus activities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Created and deployed web application on the azure </a:t>
            </a:r>
          </a:p>
        </p:txBody>
      </p:sp>
    </p:spTree>
    <p:extLst>
      <p:ext uri="{BB962C8B-B14F-4D97-AF65-F5344CB8AC3E}">
        <p14:creationId xmlns:p14="http://schemas.microsoft.com/office/powerpoint/2010/main" val="241503356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92279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14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78839" y="403475"/>
            <a:ext cx="9213241" cy="748800"/>
          </a:xfrm>
        </p:spPr>
        <p:txBody>
          <a:bodyPr/>
          <a:lstStyle/>
          <a:p>
            <a:r>
              <a:rPr lang="en-GB" dirty="0"/>
              <a:t>Day 2: Basics of business intelligence 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578840" y="1887523"/>
            <a:ext cx="10234569" cy="23751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What is Business intelligence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KRA and KPI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Dimension modelling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Data warehouse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DSS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Designed a model for library system </a:t>
            </a:r>
          </a:p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endParaRPr lang="en-GB" sz="1600" dirty="0" err="1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DB1D2BDA-76C8-4A93-AFFE-EB61E51E0C1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40" y="4000637"/>
            <a:ext cx="4626497" cy="289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9171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92279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15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658863"/>
            <a:ext cx="9742680" cy="748800"/>
          </a:xfrm>
        </p:spPr>
        <p:txBody>
          <a:bodyPr/>
          <a:lstStyle/>
          <a:p>
            <a:r>
              <a:rPr lang="en-GB" dirty="0"/>
              <a:t>Day 3: Big data and Azure fundamentals 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578840" y="1887523"/>
            <a:ext cx="10234569" cy="271984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Hands on dimension modelling on library system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OLAP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 Types of OLAP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MOLAP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ROLAP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HOLAP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COLAP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slicing and dicing </a:t>
            </a:r>
          </a:p>
        </p:txBody>
      </p:sp>
    </p:spTree>
    <p:extLst>
      <p:ext uri="{BB962C8B-B14F-4D97-AF65-F5344CB8AC3E}">
        <p14:creationId xmlns:p14="http://schemas.microsoft.com/office/powerpoint/2010/main" val="501058787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92279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16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1619281" y="623046"/>
            <a:ext cx="4385370" cy="748800"/>
          </a:xfrm>
        </p:spPr>
        <p:txBody>
          <a:bodyPr/>
          <a:lstStyle/>
          <a:p>
            <a:r>
              <a:rPr lang="en-GB" dirty="0"/>
              <a:t>Day 4: Azure SQL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578840" y="1887523"/>
            <a:ext cx="10234569" cy="20304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Hands on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Created an SQL database on Azure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Created tables in the database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Performed various joins in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Extracted the information from different tables in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957047382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17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5: Azure SQL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578840" y="1887523"/>
            <a:ext cx="10234569" cy="13410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Assessment for basic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Hands on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Assessment for hands on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302101747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-2723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18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4979999" y="2788093"/>
            <a:ext cx="4385370" cy="748800"/>
          </a:xfrm>
        </p:spPr>
        <p:txBody>
          <a:bodyPr/>
          <a:lstStyle/>
          <a:p>
            <a:r>
              <a:rPr lang="en-GB" dirty="0"/>
              <a:t>Week 4 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1291883729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19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1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65158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Learnt different storage types in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Learnt different resources in the SQL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7FF804F-FF11-7F14-A72B-263EE861650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006" y="2318732"/>
            <a:ext cx="7397718" cy="412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99867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Day 1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Code of conduct at workplace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Know your colleagues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Team activities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Formal communication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Group activities </a:t>
            </a:r>
          </a:p>
          <a:p>
            <a:endParaRPr lang="en-GB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r="5169"/>
          <a:stretch>
            <a:fillRect/>
          </a:stretch>
        </p:blipFill>
        <p:spPr/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12402" r="6660" b="12218"/>
          <a:stretch/>
        </p:blipFill>
        <p:spPr>
          <a:xfrm>
            <a:off x="5254903" y="1099593"/>
            <a:ext cx="6025543" cy="535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330005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20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2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65158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Created different storage like blob and ADLS2 on azure </a:t>
            </a:r>
          </a:p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endParaRPr lang="en-GB" sz="1600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5AF0890-50B6-88D2-65C0-B1684303CE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56" y="2336546"/>
            <a:ext cx="7225250" cy="40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219092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21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30687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r>
              <a:rPr lang="en-GB" sz="1600" dirty="0"/>
              <a:t>Created data flow in the Azure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F78D42D1-8D04-91B0-205C-7402F3820F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851" y="2041099"/>
            <a:ext cx="8029033" cy="446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830829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22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4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13410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r>
              <a:rPr lang="en-GB" sz="1600" dirty="0"/>
              <a:t>Created different pipelines in the data factory </a:t>
            </a:r>
          </a:p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r>
              <a:rPr lang="en-GB" sz="1600" dirty="0"/>
              <a:t>Created different Datasets in the Azure </a:t>
            </a:r>
          </a:p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r>
              <a:rPr lang="en-GB" sz="1600" dirty="0"/>
              <a:t>Linked workflow with the datasets and files </a:t>
            </a:r>
          </a:p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r>
              <a:rPr lang="en-GB" sz="1600" dirty="0"/>
              <a:t>Performed get metadata, for loop and if loop on the azure 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5C4C5BF-EA49-A902-2DDE-87494D02B2C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406" y="3243017"/>
            <a:ext cx="5550626" cy="307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2620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-117446" y="-117923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23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5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427839" y="1895730"/>
            <a:ext cx="10234569" cy="16857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Practiced hands on SQL and azure on the virtual machine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Created dataset offline and imported in the azure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Created database on the azure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Performed CDC on azure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endParaRPr lang="en-GB" sz="1600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5C4C5BF-EA49-A902-2DDE-87494D02B2C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13" y="2756965"/>
            <a:ext cx="6355328" cy="352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031399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-2723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24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4979999" y="2788093"/>
            <a:ext cx="4385370" cy="748800"/>
          </a:xfrm>
        </p:spPr>
        <p:txBody>
          <a:bodyPr/>
          <a:lstStyle/>
          <a:p>
            <a:r>
              <a:rPr lang="en-GB" dirty="0"/>
              <a:t>Week 5 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1667650455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25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687126" y="1187042"/>
            <a:ext cx="4141630" cy="1386000"/>
          </a:xfrm>
        </p:spPr>
        <p:txBody>
          <a:bodyPr/>
          <a:lstStyle/>
          <a:p>
            <a:r>
              <a:rPr lang="en-GB" dirty="0"/>
              <a:t>Day 1 -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7126" y="2680371"/>
            <a:ext cx="4036789" cy="22172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Doubt Solving session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/>
              <a:t>Repitation</a:t>
            </a:r>
            <a:r>
              <a:rPr lang="en-US" sz="1800" dirty="0"/>
              <a:t> of Azure Data Factory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Hands-on on Azure Data Factory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loading the dataset into the storage account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Creation of pipeline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Fetching, updating rows of a table and getting affected in ADF and data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Creating the dataflow and CDC for the instances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9CCFFBD0-E7FE-ADB5-0E29-8821B476E4BD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7" name="Picture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3494E577-FD29-C6F0-D9C0-5CDF1340F30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7" r="129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99494399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26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687126" y="1099593"/>
            <a:ext cx="4141630" cy="1386000"/>
          </a:xfrm>
        </p:spPr>
        <p:txBody>
          <a:bodyPr/>
          <a:lstStyle/>
          <a:p>
            <a:r>
              <a:rPr lang="en-GB" dirty="0"/>
              <a:t>Day 2 -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7126" y="2592922"/>
            <a:ext cx="4036789" cy="22172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Azure Synapse Analytics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Introduction to Azure Synapse Analytics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Mapping of data 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Creation of pipeline, Data Ingestion and Preparation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Write and execute SQL queries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Understanding query performance optimization technique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Exploring more options like manage, linked device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Explanation with theory and practical for all of the above concepts.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9CCFFBD0-E7FE-ADB5-0E29-8821B476E4BD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7" name="Picture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4FA3CB59-7623-52D3-9E3A-70F2B9475CF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8" r="131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2548476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27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847515" y="1109640"/>
            <a:ext cx="4141630" cy="1386000"/>
          </a:xfrm>
        </p:spPr>
        <p:txBody>
          <a:bodyPr/>
          <a:lstStyle/>
          <a:p>
            <a:r>
              <a:rPr lang="en-GB" dirty="0"/>
              <a:t>Day 3 -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847515" y="2602969"/>
            <a:ext cx="4036789" cy="22172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Data Visualization using Power-Bi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Understanding and exploring about Power-Bi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Connecting to the various sources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Data load and transformation- removing duplicates, adding column, slicers, and group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Introduction to Dax and calculated column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Implicit and explicit measures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 Row-level security and aggregation function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55CD6C5D-749F-98D9-2F75-45550F1BB916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7" name="Picture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57619E5C-131E-5AD9-D024-747974B793E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6" r="120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81744804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28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766800" y="1378651"/>
            <a:ext cx="4141630" cy="1524600"/>
          </a:xfrm>
        </p:spPr>
        <p:txBody>
          <a:bodyPr/>
          <a:lstStyle/>
          <a:p>
            <a:r>
              <a:rPr lang="en-GB" dirty="0"/>
              <a:t>Day 4 -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766800" y="2945921"/>
            <a:ext cx="4036789" cy="243893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Understanding various chart-type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Report and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Dashboard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Hands-on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Recap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Scenario-based chart preparation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A778601A-F666-2453-E8A7-7A45ABA7F7E9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9" name="Picture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A49EC7F4-21EC-6B91-FB0F-14E67F314C2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5" r="133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166975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29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806599" y="2117510"/>
            <a:ext cx="4141630" cy="1524600"/>
          </a:xfrm>
        </p:spPr>
        <p:txBody>
          <a:bodyPr/>
          <a:lstStyle/>
          <a:p>
            <a:r>
              <a:rPr lang="en-GB" dirty="0"/>
              <a:t>Day 5 -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806599" y="3684780"/>
            <a:ext cx="4036789" cy="243893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Introduction to Python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Variables, data types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Features of python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Creating a small data set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Exploring functions like zip, enumerate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Working on Lists, Dictionary, for-loop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A778601A-F666-2453-E8A7-7A45ABA7F7E9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601AF43-41A5-D67E-F7C1-412F4F06FF6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710824987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Day 2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Video call, phone call and chat etiquettes at workplace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Team activities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Building trust and sense of empathy amongst colleagues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Trust building activities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How to work as a team </a:t>
            </a:r>
          </a:p>
          <a:p>
            <a:endParaRPr lang="en-GB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r="5169"/>
          <a:stretch>
            <a:fillRect/>
          </a:stretch>
        </p:blipFill>
        <p:spPr/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12402" r="6660" b="12218"/>
          <a:stretch/>
        </p:blipFill>
        <p:spPr>
          <a:xfrm>
            <a:off x="5254903" y="1099593"/>
            <a:ext cx="6025543" cy="535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04554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-2723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30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3507698" y="2788093"/>
            <a:ext cx="5857671" cy="748800"/>
          </a:xfrm>
        </p:spPr>
        <p:txBody>
          <a:bodyPr/>
          <a:lstStyle/>
          <a:p>
            <a:pPr algn="ctr"/>
            <a:r>
              <a:rPr lang="en-GB" dirty="0"/>
              <a:t>Week 6</a:t>
            </a:r>
            <a:br>
              <a:rPr lang="en-GB" dirty="0"/>
            </a:br>
            <a:r>
              <a:rPr lang="en-GB" sz="2000" dirty="0"/>
              <a:t>19/09/23- 22/09/23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103162579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31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1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13410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Learnt advanced concepts of python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Knowledge about List Comprehensions and Lambda Functions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Introduction to Panda Data Frame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Understanding Positional and Keyword Arguments</a:t>
            </a:r>
          </a:p>
        </p:txBody>
      </p:sp>
    </p:spTree>
    <p:extLst>
      <p:ext uri="{BB962C8B-B14F-4D97-AF65-F5344CB8AC3E}">
        <p14:creationId xmlns:p14="http://schemas.microsoft.com/office/powerpoint/2010/main" val="3575287923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32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2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99629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NumPy Array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A review on Dictionaries, Sets, Tuples and Map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Visualizing dataset using Matplotlib and Pandas</a:t>
            </a:r>
          </a:p>
        </p:txBody>
      </p:sp>
    </p:spTree>
    <p:extLst>
      <p:ext uri="{BB962C8B-B14F-4D97-AF65-F5344CB8AC3E}">
        <p14:creationId xmlns:p14="http://schemas.microsoft.com/office/powerpoint/2010/main" val="2976053136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33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13410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Introduction to </a:t>
            </a:r>
            <a:r>
              <a:rPr lang="en-IN" sz="1600" dirty="0" err="1">
                <a:solidFill>
                  <a:srgbClr val="404040"/>
                </a:solidFill>
                <a:latin typeface="ShellMedium" panose="00000600000000000000" pitchFamily="2" charset="0"/>
              </a:rPr>
              <a:t>PySpark</a:t>
            </a:r>
            <a:endParaRPr lang="en-IN" sz="1600" dirty="0">
              <a:solidFill>
                <a:srgbClr val="404040"/>
              </a:solidFill>
              <a:latin typeface="ShellMedium" panose="00000600000000000000" pitchFamily="2" charset="0"/>
            </a:endParaRP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Spark Architecture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Introduction to </a:t>
            </a:r>
            <a:r>
              <a:rPr lang="en-IN" sz="1600" dirty="0" err="1">
                <a:solidFill>
                  <a:srgbClr val="404040"/>
                </a:solidFill>
                <a:latin typeface="ShellMedium" panose="00000600000000000000" pitchFamily="2" charset="0"/>
              </a:rPr>
              <a:t>PySpark</a:t>
            </a: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 shell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RDD concepts overview</a:t>
            </a:r>
          </a:p>
        </p:txBody>
      </p:sp>
    </p:spTree>
    <p:extLst>
      <p:ext uri="{BB962C8B-B14F-4D97-AF65-F5344CB8AC3E}">
        <p14:creationId xmlns:p14="http://schemas.microsoft.com/office/powerpoint/2010/main" val="745710650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34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4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99629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Spark Caching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Spark and Fault Tolerance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RDD to Data frame</a:t>
            </a:r>
          </a:p>
        </p:txBody>
      </p:sp>
    </p:spTree>
    <p:extLst>
      <p:ext uri="{BB962C8B-B14F-4D97-AF65-F5344CB8AC3E}">
        <p14:creationId xmlns:p14="http://schemas.microsoft.com/office/powerpoint/2010/main" val="209950120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-2723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35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3507698" y="2788093"/>
            <a:ext cx="5857671" cy="748800"/>
          </a:xfrm>
        </p:spPr>
        <p:txBody>
          <a:bodyPr/>
          <a:lstStyle/>
          <a:p>
            <a:pPr algn="ctr"/>
            <a:r>
              <a:rPr lang="en-GB" dirty="0"/>
              <a:t>Week 7</a:t>
            </a:r>
            <a:br>
              <a:rPr lang="en-GB" dirty="0"/>
            </a:br>
            <a:r>
              <a:rPr lang="en-GB" sz="2000" dirty="0"/>
              <a:t>23/09/23- 29/09/23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2380971177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36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1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5D06632-78A6-C9A5-7A31-23E59AAE73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45" y="1887660"/>
            <a:ext cx="8412561" cy="372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145126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37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2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30687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endParaRPr lang="en-IN" sz="1600" dirty="0">
              <a:solidFill>
                <a:srgbClr val="404040"/>
              </a:solidFill>
              <a:latin typeface="ShellMedium" panose="00000600000000000000" pitchFamily="2" charset="0"/>
            </a:endParaRP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48882295-ADAA-A2FD-4C2F-F75BCF57FF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16" y="1769737"/>
            <a:ext cx="7626152" cy="412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285249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11C74-8CA4-96C6-3C31-56C51FC0B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8293BD-356A-7B07-7BA7-CF4706A83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38</a:t>
            </a:fld>
            <a:endParaRPr lang="en-GB" noProof="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803901-9C67-62A3-CE2E-B1C56414BA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D4E4DC-C626-8DC2-AF4D-34259070D2A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August 2023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B680FAC-5473-B6AD-BE58-EF59FAEC6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9" y="223117"/>
            <a:ext cx="11703651" cy="648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932619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39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6B9A871-7DDE-D348-86AD-5AA2AE3632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59" y="1591124"/>
            <a:ext cx="8491924" cy="466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7663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4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Day 3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Importance of team work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Team activities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Leadership styles and importance with demonstration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Stakeholder identification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Skills to enhance technical presentation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r="5169"/>
          <a:stretch>
            <a:fillRect/>
          </a:stretch>
        </p:blipFill>
        <p:spPr/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12402" r="6660" b="12218"/>
          <a:stretch/>
        </p:blipFill>
        <p:spPr>
          <a:xfrm>
            <a:off x="5254903" y="1099593"/>
            <a:ext cx="6025543" cy="535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846260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AEAF8-AAA7-AB27-8621-61A88EDB5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31DBC-225B-4957-C1C0-6F5EE533BE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40</a:t>
            </a:fld>
            <a:endParaRPr lang="en-GB" noProof="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2C4A83-374E-D906-1852-DF642E1A5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E55328-1E1B-982B-D2BB-EDE73725C51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August 2023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4A8F307-AFD7-520D-1291-5A7F037CE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22" y="209384"/>
            <a:ext cx="11792556" cy="643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28042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41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4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C8EB65-2F04-B3B1-1D38-574B343DA828}"/>
              </a:ext>
            </a:extLst>
          </p:cNvPr>
          <p:cNvSpPr txBox="1"/>
          <p:nvPr/>
        </p:nvSpPr>
        <p:spPr bwMode="auto">
          <a:xfrm>
            <a:off x="736847" y="2032986"/>
            <a:ext cx="8637972" cy="65158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Learnt the basic of Kubernetes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Learnt how to connect the azure to Kubernetes </a:t>
            </a:r>
          </a:p>
        </p:txBody>
      </p:sp>
    </p:spTree>
    <p:extLst>
      <p:ext uri="{BB962C8B-B14F-4D97-AF65-F5344CB8AC3E}">
        <p14:creationId xmlns:p14="http://schemas.microsoft.com/office/powerpoint/2010/main" val="1182807667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42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5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5ADA314-A05C-32A0-FEDC-CE052AB2C3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59" y="1649926"/>
            <a:ext cx="8502137" cy="476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45834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8D0E2A59-3EA9-7698-7E38-3B16C49B835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" r="1161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D7B1E-4556-0710-34CE-53F01B0BEC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43</a:t>
            </a:fld>
            <a:endParaRPr lang="en-GB" noProof="1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EB960A4-FC64-6768-FE85-AFC6E01423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47D50D6-8B07-358E-CD6A-F5E0A751C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AB0B6B0-430F-152A-F046-7F8EB43DC6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9C1604-B34B-D4F0-9920-D959B86F71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F811F02-72C4-EEAC-6FD9-E1CE66B2CE5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CEB23E3-D32E-1700-1150-FB3AFE4303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6734119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5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4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Defining business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business analysis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Requirement analysis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Mandatory requirements i.e. Functional requirements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Non-functional requirements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SDLC model and its phases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requirements elicitation techniques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What is requirement modelling and its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requirement management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Detailed information about waterfall model and agile model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scrum, Its advantages and disadvantages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Azure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160519384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6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4966489" y="2720294"/>
            <a:ext cx="4385370" cy="748800"/>
          </a:xfrm>
        </p:spPr>
        <p:txBody>
          <a:bodyPr/>
          <a:lstStyle/>
          <a:p>
            <a:r>
              <a:rPr lang="en-GB" dirty="0"/>
              <a:t>Week 2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377082073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7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1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Defining business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business analysis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Requirement analysis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Mandatory requirements i.e. Functional requirements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Non-functional requirements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SDLC model and its phases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requirements elicitation techniques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What is requirement modelling and its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requirement management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Detailed information about waterfall model and agile model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scrum, Its advantages and disadvantages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Azure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291185217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8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2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DBMS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Difference between SQL and NOSQL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forms of normalisation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Introductions to joins and its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Demonstration of SQL queries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382926625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9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3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Software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Importance of software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Software testing models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Difference between SDLC and STLC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types of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black-box, white-box and grey-box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Unit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Integration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BDD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100915572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Shell layouts with footer">
  <a:themeElements>
    <a:clrScheme name="Shell Colour Palette">
      <a:dk1>
        <a:srgbClr val="404040"/>
      </a:dk1>
      <a:lt1>
        <a:srgbClr val="FFFFFF"/>
      </a:lt1>
      <a:dk2>
        <a:srgbClr val="A6A6A6"/>
      </a:dk2>
      <a:lt2>
        <a:srgbClr val="D9D9D9"/>
      </a:lt2>
      <a:accent1>
        <a:srgbClr val="FBCE07"/>
      </a:accent1>
      <a:accent2>
        <a:srgbClr val="DD1D21"/>
      </a:accent2>
      <a:accent3>
        <a:srgbClr val="003C88"/>
      </a:accent3>
      <a:accent4>
        <a:srgbClr val="641964"/>
      </a:accent4>
      <a:accent5>
        <a:srgbClr val="008443"/>
      </a:accent5>
      <a:accent6>
        <a:srgbClr val="EB8705"/>
      </a:accent6>
      <a:hlink>
        <a:srgbClr val="003C88"/>
      </a:hlink>
      <a:folHlink>
        <a:srgbClr val="003C88"/>
      </a:folHlink>
    </a:clrScheme>
    <a:fontScheme name="Shell Font Theme">
      <a:majorFont>
        <a:latin typeface="ShellHeavy"/>
        <a:ea typeface=""/>
        <a:cs typeface=""/>
      </a:majorFont>
      <a:minorFont>
        <a:latin typeface="Shell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9525" algn="ctr">
          <a:noFill/>
          <a:miter lim="800000"/>
          <a:headEnd/>
          <a:tailEnd/>
        </a:ln>
      </a:spPr>
      <a:bodyPr vert="horz" wrap="square" lIns="0" tIns="0" rIns="0" bIns="0" numCol="1" rtlCol="0" anchor="t" anchorCtr="0" compatLnSpc="1">
        <a:prstTxWarp prst="textNoShape">
          <a:avLst/>
        </a:prstTxWarp>
        <a:spAutoFit/>
      </a:bodyPr>
      <a:lstStyle>
        <a:defPPr marL="201613" indent="-201613" defTabSz="357708">
          <a:lnSpc>
            <a:spcPct val="140000"/>
          </a:lnSpc>
          <a:buClr>
            <a:schemeClr val="accent2"/>
          </a:buClr>
          <a:buSzPct val="85000"/>
          <a:buFont typeface="Wingdings" panose="05000000000000000000" pitchFamily="2" charset="2"/>
          <a:buChar char=""/>
          <a:defRPr sz="1600" dirty="0" err="1" smtClean="0"/>
        </a:defPPr>
      </a:lstStyle>
    </a:txDef>
  </a:objectDefaults>
  <a:extraClrSchemeLst/>
  <a:custClrLst>
    <a:custClr name="Shell-yellow">
      <a:srgbClr val="FBCE07"/>
    </a:custClr>
    <a:custClr name="Shell-yellow-60%">
      <a:srgbClr val="FDE26A"/>
    </a:custClr>
    <a:custClr name="Shell-yellow-40%">
      <a:srgbClr val="FDEB9C"/>
    </a:custClr>
    <a:custClr name="Shell-yellow-20%">
      <a:srgbClr val="FEF5CD"/>
    </a:custClr>
    <a:custClr name="Shell-yellow-20%">
      <a:srgbClr val="FEF5CD"/>
    </a:custClr>
    <a:custClr name="Shell-red">
      <a:srgbClr val="DD1D21"/>
    </a:custClr>
    <a:custClr name="Shell-red-60%">
      <a:srgbClr val="EB777A"/>
    </a:custClr>
    <a:custClr name="Shell-red-40%">
      <a:srgbClr val="F1A5A6"/>
    </a:custClr>
    <a:custClr name="Shell-red-20%">
      <a:srgbClr val="F8D2D3"/>
    </a:custClr>
    <a:custClr name="Shell-white">
      <a:srgbClr val="FFFFFF"/>
    </a:custClr>
    <a:custClr name="Shell-black">
      <a:srgbClr val="000000"/>
    </a:custClr>
    <a:custClr name="Shell-very dark grey">
      <a:srgbClr val="404040"/>
    </a:custClr>
    <a:custClr name="Shell-dark grey">
      <a:srgbClr val="595959"/>
    </a:custClr>
    <a:custClr name="Shell-mid grey">
      <a:srgbClr val="7F7F7F"/>
    </a:custClr>
    <a:custClr name="Shell-light grey">
      <a:srgbClr val="A6A6A6"/>
    </a:custClr>
    <a:custClr name="Shell-pale grey">
      <a:srgbClr val="D9D9D9"/>
    </a:custClr>
    <a:custClr name="Shell-very pale grey">
      <a:srgbClr val="F7F7F7"/>
    </a:custClr>
    <a:custClr name="Shell-dark blue">
      <a:srgbClr val="003C88"/>
    </a:custClr>
    <a:custClr name="Shell-dark blue-60%">
      <a:srgbClr val="668AB8"/>
    </a:custClr>
    <a:custClr name="Shell-dark blue-40%">
      <a:srgbClr val="99B1CF"/>
    </a:custClr>
    <a:custClr name="Shell-dark blue-20%">
      <a:srgbClr val="CCD8E7"/>
    </a:custClr>
    <a:custClr name="Shell-mid blue">
      <a:srgbClr val="009EB4"/>
    </a:custClr>
    <a:custClr name="Shell-mid blue-60%">
      <a:srgbClr val="66C5D2"/>
    </a:custClr>
    <a:custClr name="Shell-mid blue-40%">
      <a:srgbClr val="99D8E1"/>
    </a:custClr>
    <a:custClr name="Shell-mid blue-20%">
      <a:srgbClr val="CCECF0"/>
    </a:custClr>
    <a:custClr name="Shell-light blue">
      <a:srgbClr val="89CFDC"/>
    </a:custClr>
    <a:custClr name="Shell-light blue-60%">
      <a:srgbClr val="B8E2EA"/>
    </a:custClr>
    <a:custClr name="Shell-light blue-40%">
      <a:srgbClr val="D0ECF1"/>
    </a:custClr>
    <a:custClr name="Shell-light blue-20%">
      <a:srgbClr val="E7F5F8"/>
    </a:custClr>
    <a:custClr name="Shell-light green">
      <a:srgbClr val="BED50F"/>
    </a:custClr>
    <a:custClr name="Shell-light green-60%">
      <a:srgbClr val="D8E66F"/>
    </a:custClr>
    <a:custClr name="Shell-light green-40%">
      <a:srgbClr val="E5EE9F"/>
    </a:custClr>
    <a:custClr name="Shell-light green-20%">
      <a:srgbClr val="F2F7CF"/>
    </a:custClr>
    <a:custClr name="Shell-dark green">
      <a:srgbClr val="008443"/>
    </a:custClr>
    <a:custClr name="Shell-dark green-60%">
      <a:srgbClr val="66B58E"/>
    </a:custClr>
    <a:custClr name="Shell-dark green-40%">
      <a:srgbClr val="99CEB4"/>
    </a:custClr>
    <a:custClr name="Shell-dark green-20%">
      <a:srgbClr val="CCE6D9"/>
    </a:custClr>
    <a:custClr name="Shell-purple">
      <a:srgbClr val="641964"/>
    </a:custClr>
    <a:custClr name="Shell-purple-60%">
      <a:srgbClr val="A275A2"/>
    </a:custClr>
    <a:custClr name="Shell-purple-40%">
      <a:srgbClr val="C1A3C1"/>
    </a:custClr>
    <a:custClr name="Shell-purple-20%">
      <a:srgbClr val="E0D1E0"/>
    </a:custClr>
    <a:custClr name="Shell-lilac">
      <a:srgbClr val="BA95BE"/>
    </a:custClr>
    <a:custClr name="Shell-lilac-60%">
      <a:srgbClr val="D6BFD8"/>
    </a:custClr>
    <a:custClr name="Shell-lilac-40%">
      <a:srgbClr val="E3D5E5"/>
    </a:custClr>
    <a:custClr name="Shell-orange">
      <a:srgbClr val="EB8705"/>
    </a:custClr>
    <a:custClr name="Shell-orange-60%">
      <a:srgbClr val="F3B769"/>
    </a:custClr>
    <a:custClr name="Shell-orange-40%">
      <a:srgbClr val="F7CF9B"/>
    </a:custClr>
    <a:custClr name="Shell-brown">
      <a:srgbClr val="743410"/>
    </a:custClr>
    <a:custClr name="Shell-brown-60%">
      <a:srgbClr val="AC8570"/>
    </a:custClr>
    <a:custClr name="Shell-brown-40%">
      <a:srgbClr val="C7AE9F"/>
    </a:custClr>
    <a:custClr name="Shell-sand">
      <a:srgbClr val="FFEAC2"/>
    </a:custClr>
  </a:custClrLst>
  <a:extLst>
    <a:ext uri="{05A4C25C-085E-4340-85A3-A5531E510DB2}">
      <thm15:themeFamily xmlns:thm15="http://schemas.microsoft.com/office/thememl/2012/main" name="Onscreen;2057;Pos1;Date1;Widescreen Shell template - 16x9 V1-102.potx" id="{5A7BD8C3-2690-4C05-A145-19ADE4FBA848}" vid="{3B7C03BC-BD27-4D1F-8A34-1DD52275C4B5}"/>
    </a:ext>
  </a:extLst>
</a:theme>
</file>

<file path=ppt/theme/theme2.xml><?xml version="1.0" encoding="utf-8"?>
<a:theme xmlns:a="http://schemas.openxmlformats.org/drawingml/2006/main" name="Office Theme">
  <a:themeElements>
    <a:clrScheme name="Shell Colour Palette">
      <a:dk1>
        <a:srgbClr val="404040"/>
      </a:dk1>
      <a:lt1>
        <a:srgbClr val="FFFFFF"/>
      </a:lt1>
      <a:dk2>
        <a:srgbClr val="A6A6A6"/>
      </a:dk2>
      <a:lt2>
        <a:srgbClr val="D9D9D9"/>
      </a:lt2>
      <a:accent1>
        <a:srgbClr val="FBCE07"/>
      </a:accent1>
      <a:accent2>
        <a:srgbClr val="DD1D21"/>
      </a:accent2>
      <a:accent3>
        <a:srgbClr val="003C88"/>
      </a:accent3>
      <a:accent4>
        <a:srgbClr val="641964"/>
      </a:accent4>
      <a:accent5>
        <a:srgbClr val="008443"/>
      </a:accent5>
      <a:accent6>
        <a:srgbClr val="EB8705"/>
      </a:accent6>
      <a:hlink>
        <a:srgbClr val="000000"/>
      </a:hlink>
      <a:folHlink>
        <a:srgbClr val="000000"/>
      </a:folHlink>
    </a:clrScheme>
    <a:fontScheme name="Office">
      <a:maj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ShellMedium"/>
        <a:font script="Hebr" typeface="Shell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ShellMedium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hell Colour Palette">
      <a:dk1>
        <a:srgbClr val="404040"/>
      </a:dk1>
      <a:lt1>
        <a:srgbClr val="FFFFFF"/>
      </a:lt1>
      <a:dk2>
        <a:srgbClr val="A6A6A6"/>
      </a:dk2>
      <a:lt2>
        <a:srgbClr val="D9D9D9"/>
      </a:lt2>
      <a:accent1>
        <a:srgbClr val="FBCE07"/>
      </a:accent1>
      <a:accent2>
        <a:srgbClr val="DD1D21"/>
      </a:accent2>
      <a:accent3>
        <a:srgbClr val="003C88"/>
      </a:accent3>
      <a:accent4>
        <a:srgbClr val="641964"/>
      </a:accent4>
      <a:accent5>
        <a:srgbClr val="008443"/>
      </a:accent5>
      <a:accent6>
        <a:srgbClr val="EB8705"/>
      </a:accent6>
      <a:hlink>
        <a:srgbClr val="000000"/>
      </a:hlink>
      <a:folHlink>
        <a:srgbClr val="000000"/>
      </a:folHlink>
    </a:clrScheme>
    <a:fontScheme name="Office">
      <a:maj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ShellMedium"/>
        <a:font script="Hebr" typeface="Shell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ShellMedium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d0cb1e24-a0e2-4a4c-9340-733297c9cd7c}" enabled="1" method="Privileged" siteId="{db1e96a8-a3da-442a-930b-235cac24cd5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Onscreen;2057;Pos1;Date1;Widescreen Shell template - 16x9 V1-102</Template>
  <TotalTime>268</TotalTime>
  <Words>1302</Words>
  <Application>Microsoft Office PowerPoint</Application>
  <PresentationFormat>Widescreen</PresentationFormat>
  <Paragraphs>388</Paragraphs>
  <Slides>43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ShellHeavy</vt:lpstr>
      <vt:lpstr>ShellMedium</vt:lpstr>
      <vt:lpstr>Wingdings</vt:lpstr>
      <vt:lpstr>Arial</vt:lpstr>
      <vt:lpstr>Shell layouts with footer</vt:lpstr>
      <vt:lpstr>Journey presentation Foundation and generic </vt:lpstr>
      <vt:lpstr>Day 1</vt:lpstr>
      <vt:lpstr>Day 2</vt:lpstr>
      <vt:lpstr>Day 3</vt:lpstr>
      <vt:lpstr>Day 4</vt:lpstr>
      <vt:lpstr>Week 2</vt:lpstr>
      <vt:lpstr>Day 1</vt:lpstr>
      <vt:lpstr>Day 2</vt:lpstr>
      <vt:lpstr>Day 3</vt:lpstr>
      <vt:lpstr>Day 4</vt:lpstr>
      <vt:lpstr>Day 5</vt:lpstr>
      <vt:lpstr>Week 3</vt:lpstr>
      <vt:lpstr>Day 1: Case study </vt:lpstr>
      <vt:lpstr>Day 2: Basics of business intelligence </vt:lpstr>
      <vt:lpstr>Day 3: Big data and Azure fundamentals </vt:lpstr>
      <vt:lpstr>Day 4: Azure SQL</vt:lpstr>
      <vt:lpstr>Day 5: Azure SQL</vt:lpstr>
      <vt:lpstr>Week 4 </vt:lpstr>
      <vt:lpstr>Day 1</vt:lpstr>
      <vt:lpstr>Day 2</vt:lpstr>
      <vt:lpstr>Day 3</vt:lpstr>
      <vt:lpstr>Day 4</vt:lpstr>
      <vt:lpstr>Day 5</vt:lpstr>
      <vt:lpstr>Week 5 </vt:lpstr>
      <vt:lpstr>Day 1 -</vt:lpstr>
      <vt:lpstr>Day 2 -</vt:lpstr>
      <vt:lpstr>Day 3 -</vt:lpstr>
      <vt:lpstr>Day 4 -</vt:lpstr>
      <vt:lpstr>Day 5 -</vt:lpstr>
      <vt:lpstr>Week 6 19/09/23- 22/09/23</vt:lpstr>
      <vt:lpstr>Day 1</vt:lpstr>
      <vt:lpstr>Day 2</vt:lpstr>
      <vt:lpstr>Day 3</vt:lpstr>
      <vt:lpstr>Day 4</vt:lpstr>
      <vt:lpstr>Week 7 23/09/23- 29/09/23</vt:lpstr>
      <vt:lpstr>Day 1</vt:lpstr>
      <vt:lpstr>Day 2</vt:lpstr>
      <vt:lpstr>PowerPoint Presentation</vt:lpstr>
      <vt:lpstr>Day 3</vt:lpstr>
      <vt:lpstr>PowerPoint Presentation</vt:lpstr>
      <vt:lpstr>Day 4</vt:lpstr>
      <vt:lpstr>Day 5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Journey presentation Foundation and generic </dc:title>
  <dc:creator>Sabharwal, Meghna SBOBNG-PTIY/FUC</dc:creator>
  <cp:lastModifiedBy>Sabharwal, Meghna SBOBNG-PTIY/FUC</cp:lastModifiedBy>
  <cp:revision>19</cp:revision>
  <dcterms:created xsi:type="dcterms:W3CDTF">2023-08-25T03:27:29Z</dcterms:created>
  <dcterms:modified xsi:type="dcterms:W3CDTF">2023-09-29T10:30:18Z</dcterms:modified>
  <cp:category>Shell_IC: MOST CONFIDENTIAL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WizKit Template Type">
    <vt:lpwstr>Widescreen</vt:lpwstr>
  </property>
  <property fmtid="{D5CDD505-2E9C-101B-9397-08002B2CF9AE}" pid="3" name="WizKit Template Version">
    <vt:i4>6</vt:i4>
  </property>
  <property fmtid="{D5CDD505-2E9C-101B-9397-08002B2CF9AE}" pid="4" name="MSIP_Label_d0cb1e24-a0e2-4a4c-9340-733297c9cd7c_Enabled">
    <vt:lpwstr>true</vt:lpwstr>
  </property>
  <property fmtid="{D5CDD505-2E9C-101B-9397-08002B2CF9AE}" pid="5" name="MSIP_Label_d0cb1e24-a0e2-4a4c-9340-733297c9cd7c_SetDate">
    <vt:lpwstr>2023-08-25T04:22:43Z</vt:lpwstr>
  </property>
  <property fmtid="{D5CDD505-2E9C-101B-9397-08002B2CF9AE}" pid="6" name="MSIP_Label_d0cb1e24-a0e2-4a4c-9340-733297c9cd7c_Method">
    <vt:lpwstr>Privileged</vt:lpwstr>
  </property>
  <property fmtid="{D5CDD505-2E9C-101B-9397-08002B2CF9AE}" pid="7" name="MSIP_Label_d0cb1e24-a0e2-4a4c-9340-733297c9cd7c_Name">
    <vt:lpwstr>Internal</vt:lpwstr>
  </property>
  <property fmtid="{D5CDD505-2E9C-101B-9397-08002B2CF9AE}" pid="8" name="MSIP_Label_d0cb1e24-a0e2-4a4c-9340-733297c9cd7c_SiteId">
    <vt:lpwstr>db1e96a8-a3da-442a-930b-235cac24cd5c</vt:lpwstr>
  </property>
  <property fmtid="{D5CDD505-2E9C-101B-9397-08002B2CF9AE}" pid="9" name="MSIP_Label_d0cb1e24-a0e2-4a4c-9340-733297c9cd7c_ActionId">
    <vt:lpwstr>519af03b-3515-4b9f-8e03-f2b396802735</vt:lpwstr>
  </property>
  <property fmtid="{D5CDD505-2E9C-101B-9397-08002B2CF9AE}" pid="10" name="MSIP_Label_d0cb1e24-a0e2-4a4c-9340-733297c9cd7c_ContentBits">
    <vt:lpwstr>0</vt:lpwstr>
  </property>
</Properties>
</file>

<file path=docProps/thumbnail.jpeg>
</file>